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" ContentType="image/tiff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29" r:id="rId6"/>
  </p:sldMasterIdLst>
  <p:notesMasterIdLst>
    <p:notesMasterId r:id="rId30"/>
  </p:notesMasterIdLst>
  <p:handoutMasterIdLst>
    <p:handoutMasterId r:id="rId31"/>
  </p:handoutMasterIdLst>
  <p:sldIdLst>
    <p:sldId id="256" r:id="rId7"/>
    <p:sldId id="260" r:id="rId8"/>
    <p:sldId id="261" r:id="rId9"/>
    <p:sldId id="272" r:id="rId10"/>
    <p:sldId id="270" r:id="rId11"/>
    <p:sldId id="259" r:id="rId12"/>
    <p:sldId id="275" r:id="rId13"/>
    <p:sldId id="277" r:id="rId14"/>
    <p:sldId id="278" r:id="rId15"/>
    <p:sldId id="280" r:id="rId16"/>
    <p:sldId id="281" r:id="rId17"/>
    <p:sldId id="282" r:id="rId18"/>
    <p:sldId id="264" r:id="rId19"/>
    <p:sldId id="283" r:id="rId20"/>
    <p:sldId id="284" r:id="rId21"/>
    <p:sldId id="286" r:id="rId22"/>
    <p:sldId id="279" r:id="rId23"/>
    <p:sldId id="276" r:id="rId24"/>
    <p:sldId id="263" r:id="rId25"/>
    <p:sldId id="262" r:id="rId26"/>
    <p:sldId id="269" r:id="rId27"/>
    <p:sldId id="274" r:id="rId28"/>
    <p:sldId id="267" r:id="rId29"/>
  </p:sldIdLst>
  <p:sldSz cx="12434888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2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  <p:cmAuthor id="4" name="Author" initials="A" lastIdx="2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7217A"/>
    <a:srgbClr val="3FA2EA"/>
    <a:srgbClr val="1BA0E4"/>
    <a:srgbClr val="0A79D2"/>
    <a:srgbClr val="6BB124"/>
    <a:srgbClr val="404040"/>
    <a:srgbClr val="EAEAEA"/>
    <a:srgbClr val="00188F"/>
    <a:srgbClr val="00176B"/>
    <a:srgbClr val="E300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68" autoAdjust="0"/>
    <p:restoredTop sz="95455" autoAdjust="0"/>
  </p:normalViewPr>
  <p:slideViewPr>
    <p:cSldViewPr>
      <p:cViewPr varScale="1">
        <p:scale>
          <a:sx n="75" d="100"/>
          <a:sy n="75" d="100"/>
        </p:scale>
        <p:origin x="54" y="66"/>
      </p:cViewPr>
      <p:guideLst/>
    </p:cSldViewPr>
  </p:slideViewPr>
  <p:outlineViewPr>
    <p:cViewPr>
      <p:scale>
        <a:sx n="33" d="100"/>
        <a:sy n="33" d="100"/>
      </p:scale>
      <p:origin x="0" y="-85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howGuides="1">
      <p:cViewPr varScale="1">
        <p:scale>
          <a:sx n="82" d="100"/>
          <a:sy n="82" d="100"/>
        </p:scale>
        <p:origin x="3156" y="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34" Type="http://schemas.openxmlformats.org/officeDocument/2006/relationships/viewProps" Target="viewProp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1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commentAuthors" Target="commentAuthors.xml"/><Relationship Id="rId5" Type="http://schemas.openxmlformats.org/officeDocument/2006/relationships/customXml" Target="../customXml/item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tableStyles" Target="tableStyle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handoutMaster" Target="handoutMasters/handoutMaster1.xml"/><Relationship Id="rId4" Type="http://schemas.openxmlformats.org/officeDocument/2006/relationships/customXml" Target="../customXml/item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notesMaster" Target="notesMasters/notesMaster1.xml"/><Relationship Id="rId35" Type="http://schemas.openxmlformats.org/officeDocument/2006/relationships/theme" Target="theme/theme1.xml"/><Relationship Id="rId8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>
                <a:latin typeface="Segoe UI" pitchFamily="34" charset="0"/>
              </a:rPr>
              <a:t>Build 2015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8D045D-9A66-44E7-900A-FC6D0BD4E54A}" type="datetime8">
              <a:rPr lang="en-US" smtClean="0">
                <a:latin typeface="Segoe UI" pitchFamily="34" charset="0"/>
              </a:rPr>
              <a:t>2/18/2016 7:15 AM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‹Nº›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r>
              <a:rPr lang="en-US" dirty="0">
                <a:latin typeface="Segoe UI" pitchFamily="34" charset="0"/>
              </a:rPr>
              <a:t>Build 2015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EEC551-8CDA-4EB6-89BB-2A86C9F091C8}" type="datetime8">
              <a:rPr lang="en-US" smtClean="0"/>
              <a:t>2/18/2016 7:15 AM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tif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jp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jpeg"/><Relationship Id="rId15" Type="http://schemas.openxmlformats.org/officeDocument/2006/relationships/image" Target="../media/image17.png"/><Relationship Id="rId10" Type="http://schemas.openxmlformats.org/officeDocument/2006/relationships/image" Target="../media/image12.png"/><Relationship Id="rId4" Type="http://schemas.openxmlformats.org/officeDocument/2006/relationships/image" Target="../media/image6.jpeg"/><Relationship Id="rId9" Type="http://schemas.openxmlformats.org/officeDocument/2006/relationships/image" Target="../media/image11.jpeg"/><Relationship Id="rId14" Type="http://schemas.openxmlformats.org/officeDocument/2006/relationships/image" Target="../media/image16.JP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slideMaster" Target="../slideMasters/slideMaster1.xml"/><Relationship Id="rId1" Type="http://schemas.openxmlformats.org/officeDocument/2006/relationships/customXml" Target="../../customXml/item3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slideMaster" Target="../slideMasters/slideMaster1.xml"/><Relationship Id="rId1" Type="http://schemas.openxmlformats.org/officeDocument/2006/relationships/customXml" Target="../../customXml/item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bg>
      <p:bgPr>
        <a:solidFill>
          <a:srgbClr val="6721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" y="5825335"/>
            <a:ext cx="2647213" cy="1186652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8826383" y="6157051"/>
            <a:ext cx="30316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sz="1800" b="1" dirty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4" y="2335152"/>
            <a:ext cx="12434887" cy="2123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19" rIns="91440" bIns="45719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37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660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.NET Conference 2016</a:t>
            </a:r>
          </a:p>
          <a:p>
            <a:pPr marL="0" marR="0" lvl="0" indent="0" algn="ctr" defTabSz="91437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6600" i="0" u="none" strike="noStrike" kern="1200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Spain</a:t>
            </a:r>
          </a:p>
        </p:txBody>
      </p:sp>
    </p:spTree>
    <p:extLst>
      <p:ext uri="{BB962C8B-B14F-4D97-AF65-F5344CB8AC3E}">
        <p14:creationId xmlns:p14="http://schemas.microsoft.com/office/powerpoint/2010/main" val="1952510109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(blue)">
    <p:bg>
      <p:bgPr>
        <a:solidFill>
          <a:srgbClr val="6721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74607" y="1212859"/>
            <a:ext cx="11885683" cy="2092881"/>
          </a:xfrm>
        </p:spPr>
        <p:txBody>
          <a:bodyPr>
            <a:spAutoFit/>
          </a:bodyPr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  <a:lvl2pPr marL="342826" indent="0">
              <a:buNone/>
              <a:defRPr>
                <a:solidFill>
                  <a:schemeClr val="bg1"/>
                </a:solidFill>
              </a:defRPr>
            </a:lvl2pPr>
            <a:lvl3pPr marL="571376" indent="0">
              <a:buNone/>
              <a:defRPr>
                <a:solidFill>
                  <a:schemeClr val="bg1"/>
                </a:solidFill>
              </a:defRPr>
            </a:lvl3pPr>
            <a:lvl4pPr marL="799927" indent="0">
              <a:buNone/>
              <a:defRPr>
                <a:solidFill>
                  <a:schemeClr val="bg1"/>
                </a:solidFill>
              </a:defRPr>
            </a:lvl4pPr>
            <a:lvl5pPr marL="102847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Section1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8826383" y="6157051"/>
            <a:ext cx="30316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sz="1800" b="1" dirty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6482509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74607" y="1212859"/>
            <a:ext cx="11885683" cy="2092881"/>
          </a:xfrm>
        </p:spPr>
        <p:txBody>
          <a:bodyPr>
            <a:spAutoFit/>
          </a:bodyPr>
          <a:lstStyle>
            <a:lvl1pPr marL="0" indent="0">
              <a:buNone/>
              <a:defRPr baseline="0">
                <a:solidFill>
                  <a:srgbClr val="67217A"/>
                </a:solidFill>
              </a:defRPr>
            </a:lvl1pPr>
            <a:lvl2pPr marL="342826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4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571376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799927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8477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lang="en-US" sz="4800" b="0" kern="1200" cap="none" spc="-103" baseline="0" dirty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Section1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8826383" y="6157051"/>
            <a:ext cx="30316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>
                <a:solidFill>
                  <a:srgbClr val="67217A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sz="1800" b="1" dirty="0">
              <a:solidFill>
                <a:srgbClr val="67217A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7270609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 defTabSz="93271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3" baseline="0" dirty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76972" y="1363662"/>
            <a:ext cx="5485698" cy="196964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599">
                <a:solidFill>
                  <a:srgbClr val="67217A"/>
                </a:solidFill>
              </a:defRPr>
            </a:lvl1pPr>
            <a:lvl2pPr marL="0" indent="0">
              <a:buNone/>
              <a:defRPr sz="2000"/>
            </a:lvl2pPr>
            <a:lvl3pPr marL="231725" indent="0">
              <a:buNone/>
              <a:tabLst/>
              <a:defRPr sz="2000"/>
            </a:lvl3pPr>
            <a:lvl4pPr marL="460275" indent="0">
              <a:buNone/>
              <a:defRPr/>
            </a:lvl4pPr>
            <a:lvl5pPr marL="685652" indent="0">
              <a:buNone/>
              <a:tabLst/>
              <a:defRPr/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6676954" y="1363662"/>
            <a:ext cx="5485698" cy="196964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599">
                <a:solidFill>
                  <a:srgbClr val="67217A"/>
                </a:solidFill>
              </a:defRPr>
            </a:lvl1pPr>
            <a:lvl2pPr marL="0" indent="0">
              <a:buNone/>
              <a:defRPr sz="2000"/>
            </a:lvl2pPr>
            <a:lvl3pPr marL="231725" indent="0">
              <a:buNone/>
              <a:tabLst/>
              <a:defRPr sz="2000"/>
            </a:lvl3pPr>
            <a:lvl4pPr marL="460275" indent="0">
              <a:buNone/>
              <a:defRPr/>
            </a:lvl4pPr>
            <a:lvl5pPr marL="685652" indent="0">
              <a:buNone/>
              <a:tabLst/>
              <a:defRPr/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8826383" y="6157051"/>
            <a:ext cx="30316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>
                <a:solidFill>
                  <a:srgbClr val="67217A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sz="1800" b="1" dirty="0">
              <a:solidFill>
                <a:srgbClr val="67217A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0834477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74606" y="1212855"/>
            <a:ext cx="11885683" cy="1534779"/>
          </a:xfrm>
        </p:spPr>
        <p:txBody>
          <a:bodyPr>
            <a:spAutoFit/>
          </a:bodyPr>
          <a:lstStyle>
            <a:lvl1pPr>
              <a:defRPr lang="en-US" sz="2400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1pPr>
            <a:lvl2pPr marL="584185" indent="-241294">
              <a:defRPr lang="en-US" sz="2400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2pPr>
            <a:lvl3pPr marL="571427" indent="-342891">
              <a:defRPr lang="en-US" sz="2400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3pPr>
            <a:lvl4pPr>
              <a:defRPr sz="2000"/>
            </a:lvl4pPr>
            <a:lvl5pPr>
              <a:defRPr sz="2000"/>
            </a:lvl5pPr>
          </a:lstStyle>
          <a:p>
            <a:pPr marL="0" lvl="0" indent="0" algn="l" defTabSz="914144" rtl="0" eaLnBrk="1" latinLnBrk="0" hangingPunct="1">
              <a:spcBef>
                <a:spcPct val="20000"/>
              </a:spcBef>
              <a:spcAft>
                <a:spcPts val="816"/>
              </a:spcAft>
              <a:buFont typeface="Arial" pitchFamily="34" charset="0"/>
              <a:buNone/>
            </a:pPr>
            <a:r>
              <a:rPr lang="en-US" dirty="0"/>
              <a:t>First level</a:t>
            </a:r>
          </a:p>
          <a:p>
            <a:pPr marL="0" lvl="1" indent="0" algn="l" defTabSz="914144" rtl="0" eaLnBrk="1" latinLnBrk="0" hangingPunct="1">
              <a:spcBef>
                <a:spcPct val="20000"/>
              </a:spcBef>
              <a:spcAft>
                <a:spcPts val="816"/>
              </a:spcAft>
              <a:buFont typeface="Arial" pitchFamily="34" charset="0"/>
              <a:buNone/>
            </a:pPr>
            <a:r>
              <a:rPr lang="en-US" dirty="0"/>
              <a:t>Second level</a:t>
            </a:r>
          </a:p>
          <a:p>
            <a:pPr marL="0" lvl="2" indent="0" algn="l" defTabSz="914144" rtl="0" eaLnBrk="1" latinLnBrk="0" hangingPunct="1">
              <a:spcBef>
                <a:spcPct val="20000"/>
              </a:spcBef>
              <a:spcAft>
                <a:spcPts val="816"/>
              </a:spcAft>
              <a:buFont typeface="Arial" pitchFamily="34" charset="0"/>
              <a:buNone/>
            </a:pPr>
            <a:r>
              <a:rPr lang="en-US" dirty="0"/>
              <a:t>Third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en-US" dirty="0"/>
              <a:t>Code section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8826383" y="6157051"/>
            <a:ext cx="30316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>
                <a:solidFill>
                  <a:srgbClr val="67217A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sz="1800" b="1" dirty="0">
              <a:solidFill>
                <a:srgbClr val="67217A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7936825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">
    <p:bg>
      <p:bgPr>
        <a:solidFill>
          <a:srgbClr val="6721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7557205" y="4928841"/>
            <a:ext cx="4501423" cy="473422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24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Evaluation URL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4" hasCustomPrompt="1"/>
          </p:nvPr>
        </p:nvSpPr>
        <p:spPr>
          <a:xfrm>
            <a:off x="8046014" y="1236304"/>
            <a:ext cx="3523801" cy="3520440"/>
          </a:xfr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s-ES" dirty="0"/>
              <a:t>QR </a:t>
            </a:r>
            <a:r>
              <a:rPr lang="es-ES" dirty="0" err="1"/>
              <a:t>Code</a:t>
            </a:r>
            <a:endParaRPr lang="es-ES" dirty="0"/>
          </a:p>
        </p:txBody>
      </p:sp>
      <p:sp>
        <p:nvSpPr>
          <p:cNvPr id="6" name="Title 1"/>
          <p:cNvSpPr txBox="1">
            <a:spLocks/>
          </p:cNvSpPr>
          <p:nvPr userDrawn="1"/>
        </p:nvSpPr>
        <p:spPr>
          <a:xfrm>
            <a:off x="274669" y="2142849"/>
            <a:ext cx="7009440" cy="885751"/>
          </a:xfrm>
          <a:prstGeom prst="rect">
            <a:avLst/>
          </a:prstGeom>
          <a:noFill/>
        </p:spPr>
        <p:txBody>
          <a:bodyPr vert="horz" wrap="square" lIns="146304" tIns="91440" rIns="146304" bIns="91440" rtlCol="0" anchor="t" anchorCtr="0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00" baseline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5400" dirty="0"/>
              <a:t>Q&amp;A</a:t>
            </a:r>
            <a:endParaRPr lang="es-ES" sz="5400" dirty="0"/>
          </a:p>
        </p:txBody>
      </p:sp>
      <p:sp>
        <p:nvSpPr>
          <p:cNvPr id="7" name="Rectangle 6"/>
          <p:cNvSpPr/>
          <p:nvPr userDrawn="1"/>
        </p:nvSpPr>
        <p:spPr>
          <a:xfrm>
            <a:off x="8826383" y="6157051"/>
            <a:ext cx="30316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sz="1800" b="1" dirty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9311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406" userDrawn="1">
          <p15:clr>
            <a:srgbClr val="C35EA4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">
    <p:bg>
      <p:bgPr>
        <a:solidFill>
          <a:srgbClr val="6721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71" y="3981818"/>
            <a:ext cx="7009440" cy="1191844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>
              <a:spcBef>
                <a:spcPts val="0"/>
              </a:spcBef>
              <a:buNone/>
              <a:defRPr sz="24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  <a:p>
            <a:pPr lvl="0"/>
            <a:r>
              <a:rPr lang="en-US" dirty="0"/>
              <a:t>Role</a:t>
            </a:r>
          </a:p>
          <a:p>
            <a:pPr lvl="0"/>
            <a:r>
              <a:rPr lang="en-US" dirty="0"/>
              <a:t>Contact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" y="5825335"/>
            <a:ext cx="2647213" cy="1186652"/>
          </a:xfrm>
          <a:prstGeom prst="rect">
            <a:avLst/>
          </a:prstGeom>
        </p:spPr>
      </p:pic>
      <p:sp>
        <p:nvSpPr>
          <p:cNvPr id="11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7557205" y="4928841"/>
            <a:ext cx="4501423" cy="473422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24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Evaluation URL</a:t>
            </a:r>
          </a:p>
        </p:txBody>
      </p:sp>
      <p:sp>
        <p:nvSpPr>
          <p:cNvPr id="13" name="Title 1"/>
          <p:cNvSpPr txBox="1">
            <a:spLocks/>
          </p:cNvSpPr>
          <p:nvPr userDrawn="1"/>
        </p:nvSpPr>
        <p:spPr>
          <a:xfrm>
            <a:off x="274670" y="2998438"/>
            <a:ext cx="7009440" cy="983389"/>
          </a:xfrm>
          <a:prstGeom prst="rect">
            <a:avLst/>
          </a:prstGeom>
          <a:noFill/>
        </p:spPr>
        <p:txBody>
          <a:bodyPr vert="horz" wrap="square" lIns="146304" tIns="91440" rIns="146304" bIns="91440" rtlCol="0" anchor="t" anchorCtr="0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00" baseline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s-ES" sz="2800" dirty="0"/>
              <a:t>No olvides realizar la encuesta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>
          <a:xfrm>
            <a:off x="8046014" y="1236304"/>
            <a:ext cx="3523801" cy="3520440"/>
          </a:xfr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s-ES" dirty="0"/>
              <a:t>QR </a:t>
            </a:r>
            <a:r>
              <a:rPr lang="es-ES" dirty="0" err="1"/>
              <a:t>Code</a:t>
            </a:r>
            <a:endParaRPr lang="es-ES" dirty="0"/>
          </a:p>
        </p:txBody>
      </p:sp>
      <p:sp>
        <p:nvSpPr>
          <p:cNvPr id="12" name="Title 1"/>
          <p:cNvSpPr txBox="1">
            <a:spLocks/>
          </p:cNvSpPr>
          <p:nvPr userDrawn="1"/>
        </p:nvSpPr>
        <p:spPr>
          <a:xfrm>
            <a:off x="274669" y="2142849"/>
            <a:ext cx="7009440" cy="885751"/>
          </a:xfrm>
          <a:prstGeom prst="rect">
            <a:avLst/>
          </a:prstGeom>
          <a:noFill/>
        </p:spPr>
        <p:txBody>
          <a:bodyPr vert="horz" wrap="square" lIns="146304" tIns="91440" rIns="146304" bIns="91440" rtlCol="0" anchor="t" anchorCtr="0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00" baseline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5400" dirty="0"/>
              <a:t>¡Gracias!</a:t>
            </a:r>
            <a:endParaRPr lang="es-ES" sz="5400" dirty="0"/>
          </a:p>
        </p:txBody>
      </p:sp>
      <p:sp>
        <p:nvSpPr>
          <p:cNvPr id="9" name="Rectangle 8"/>
          <p:cNvSpPr/>
          <p:nvPr userDrawn="1"/>
        </p:nvSpPr>
        <p:spPr>
          <a:xfrm>
            <a:off x="8826383" y="6157051"/>
            <a:ext cx="30316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sz="1800" b="1" dirty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6764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406" userDrawn="1">
          <p15:clr>
            <a:srgbClr val="C35EA4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04" y="6294485"/>
            <a:ext cx="11885682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67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2015 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172" y="3147130"/>
            <a:ext cx="3291420" cy="701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92407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383196" y="1668463"/>
            <a:ext cx="8777090" cy="5029200"/>
          </a:xfrm>
        </p:spPr>
        <p:txBody>
          <a:bodyPr wrap="square">
            <a:noAutofit/>
          </a:bodyPr>
          <a:lstStyle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83113" y="1668463"/>
            <a:ext cx="2742850" cy="5029200"/>
          </a:xfrm>
        </p:spPr>
        <p:txBody>
          <a:bodyPr>
            <a:noAutofit/>
          </a:bodyPr>
          <a:lstStyle>
            <a:lvl1pPr marL="0" indent="0">
              <a:buNone/>
              <a:defRPr kumimoji="0" lang="en-US" sz="2400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100000">
                      <a:srgbClr val="000000">
                        <a:lumMod val="75000"/>
                        <a:lumOff val="25000"/>
                      </a:srgbClr>
                    </a:gs>
                    <a:gs pos="0">
                      <a:srgbClr val="000000">
                        <a:lumMod val="75000"/>
                        <a:lumOff val="2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914144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92484346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8891" y="2125663"/>
            <a:ext cx="10057115" cy="1828800"/>
          </a:xfrm>
        </p:spPr>
        <p:txBody>
          <a:bodyPr/>
          <a:lstStyle>
            <a:lvl1pPr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1748254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83113" y="1668463"/>
            <a:ext cx="2742850" cy="5029200"/>
          </a:xfrm>
        </p:spPr>
        <p:txBody>
          <a:bodyPr>
            <a:noAutofit/>
          </a:bodyPr>
          <a:lstStyle>
            <a:lvl1pPr marL="342891" indent="-342891">
              <a:buNone/>
              <a:defRPr kumimoji="0" lang="en-US" sz="2400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100000">
                      <a:srgbClr val="000000">
                        <a:lumMod val="75000"/>
                        <a:lumOff val="25000"/>
                      </a:srgbClr>
                    </a:gs>
                    <a:gs pos="0">
                      <a:srgbClr val="000000">
                        <a:lumMod val="75000"/>
                        <a:lumOff val="2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914144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81390374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">
    <p:bg>
      <p:bgPr>
        <a:solidFill>
          <a:srgbClr val="6721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71" y="3981818"/>
            <a:ext cx="7009440" cy="1191844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>
              <a:spcBef>
                <a:spcPts val="0"/>
              </a:spcBef>
              <a:buNone/>
              <a:defRPr sz="24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  <a:p>
            <a:pPr lvl="0"/>
            <a:r>
              <a:rPr lang="en-US" dirty="0"/>
              <a:t>Role</a:t>
            </a:r>
          </a:p>
          <a:p>
            <a:pPr lvl="0"/>
            <a:r>
              <a:rPr lang="en-US" dirty="0"/>
              <a:t>Contact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671" y="2117165"/>
            <a:ext cx="7009440" cy="1837298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" y="5825335"/>
            <a:ext cx="2647213" cy="1186652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8826383" y="6157051"/>
            <a:ext cx="30316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sz="1800" b="1" dirty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7918" y="677862"/>
            <a:ext cx="4650126" cy="5276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411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406" userDrawn="1">
          <p15:clr>
            <a:srgbClr val="C35EA4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Shape &amp; 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846023" y="3040063"/>
            <a:ext cx="7314270" cy="914400"/>
          </a:xfrm>
        </p:spPr>
        <p:txBody>
          <a:bodyPr wrap="square" lIns="182880" tIns="146304" rIns="182880" bIns="146304" anchor="ctr">
            <a:no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spcAft>
                <a:spcPts val="1632"/>
              </a:spcAft>
              <a:buNone/>
              <a:defRPr lang="en-US" sz="3600" kern="1200" dirty="0" smtClean="0">
                <a:gradFill>
                  <a:gsLst>
                    <a:gs pos="28302">
                      <a:schemeClr val="tx1">
                        <a:lumMod val="75000"/>
                        <a:lumOff val="25000"/>
                      </a:schemeClr>
                    </a:gs>
                    <a:gs pos="67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>
              <a:lnSpc>
                <a:spcPct val="100000"/>
              </a:lnSpc>
              <a:spcBef>
                <a:spcPts val="816"/>
              </a:spcBef>
              <a:defRPr sz="1900">
                <a:solidFill>
                  <a:srgbClr val="FFFFFF"/>
                </a:solidFill>
              </a:defRPr>
            </a:lvl2pPr>
            <a:lvl3pPr>
              <a:lnSpc>
                <a:spcPct val="100000"/>
              </a:lnSpc>
              <a:spcBef>
                <a:spcPts val="816"/>
              </a:spcBef>
              <a:defRPr sz="1900">
                <a:solidFill>
                  <a:srgbClr val="FFFFFF"/>
                </a:solidFill>
              </a:defRPr>
            </a:lvl3pPr>
            <a:lvl4pPr>
              <a:lnSpc>
                <a:spcPct val="100000"/>
              </a:lnSpc>
              <a:spcBef>
                <a:spcPts val="816"/>
              </a:spcBef>
              <a:defRPr sz="1900">
                <a:solidFill>
                  <a:srgbClr val="FFFFFF"/>
                </a:solidFill>
              </a:defRPr>
            </a:lvl4pPr>
            <a:lvl5pPr>
              <a:lnSpc>
                <a:spcPct val="100000"/>
              </a:lnSpc>
              <a:spcBef>
                <a:spcPts val="816"/>
              </a:spcBef>
              <a:defRPr sz="1900">
                <a:solidFill>
                  <a:srgbClr val="FFFFFF"/>
                </a:solidFill>
              </a:defRPr>
            </a:lvl5pPr>
          </a:lstStyle>
          <a:p>
            <a:pPr marL="0" lvl="0" indent="0" algn="l" defTabSz="914144" rtl="0" eaLnBrk="1" latinLnBrk="0" hangingPunct="1">
              <a:spcBef>
                <a:spcPct val="2000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274608" y="1537563"/>
            <a:ext cx="3931439" cy="3919398"/>
          </a:xfrm>
          <a:custGeom>
            <a:avLst/>
            <a:gdLst>
              <a:gd name="connsiteX0" fmla="*/ 0 w 2431552"/>
              <a:gd name="connsiteY0" fmla="*/ 0 h 576072"/>
              <a:gd name="connsiteX1" fmla="*/ 2431552 w 2431552"/>
              <a:gd name="connsiteY1" fmla="*/ 0 h 576072"/>
              <a:gd name="connsiteX2" fmla="*/ 2431552 w 2431552"/>
              <a:gd name="connsiteY2" fmla="*/ 576072 h 576072"/>
              <a:gd name="connsiteX3" fmla="*/ 0 w 2431552"/>
              <a:gd name="connsiteY3" fmla="*/ 576072 h 576072"/>
              <a:gd name="connsiteX4" fmla="*/ 0 w 2431552"/>
              <a:gd name="connsiteY4" fmla="*/ 0 h 576072"/>
              <a:gd name="connsiteX0" fmla="*/ 0 w 2610228"/>
              <a:gd name="connsiteY0" fmla="*/ 704193 h 1280265"/>
              <a:gd name="connsiteX1" fmla="*/ 2610228 w 2610228"/>
              <a:gd name="connsiteY1" fmla="*/ 0 h 1280265"/>
              <a:gd name="connsiteX2" fmla="*/ 2431552 w 2610228"/>
              <a:gd name="connsiteY2" fmla="*/ 1280265 h 1280265"/>
              <a:gd name="connsiteX3" fmla="*/ 0 w 2610228"/>
              <a:gd name="connsiteY3" fmla="*/ 1280265 h 1280265"/>
              <a:gd name="connsiteX4" fmla="*/ 0 w 2610228"/>
              <a:gd name="connsiteY4" fmla="*/ 704193 h 1280265"/>
              <a:gd name="connsiteX0" fmla="*/ 0 w 2620739"/>
              <a:gd name="connsiteY0" fmla="*/ 704193 h 2037009"/>
              <a:gd name="connsiteX1" fmla="*/ 2610228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620739"/>
              <a:gd name="connsiteY0" fmla="*/ 483476 h 1816292"/>
              <a:gd name="connsiteX1" fmla="*/ 2389511 w 2620739"/>
              <a:gd name="connsiteY1" fmla="*/ 0 h 1816292"/>
              <a:gd name="connsiteX2" fmla="*/ 2620739 w 2620739"/>
              <a:gd name="connsiteY2" fmla="*/ 1816292 h 1816292"/>
              <a:gd name="connsiteX3" fmla="*/ 0 w 2620739"/>
              <a:gd name="connsiteY3" fmla="*/ 1059548 h 1816292"/>
              <a:gd name="connsiteX4" fmla="*/ 0 w 2620739"/>
              <a:gd name="connsiteY4" fmla="*/ 483476 h 1816292"/>
              <a:gd name="connsiteX0" fmla="*/ 0 w 2620739"/>
              <a:gd name="connsiteY0" fmla="*/ 704193 h 2037009"/>
              <a:gd name="connsiteX1" fmla="*/ 2589207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862477"/>
              <a:gd name="connsiteY0" fmla="*/ 0 h 2425892"/>
              <a:gd name="connsiteX1" fmla="*/ 2830945 w 2862477"/>
              <a:gd name="connsiteY1" fmla="*/ 388883 h 2425892"/>
              <a:gd name="connsiteX2" fmla="*/ 2862477 w 2862477"/>
              <a:gd name="connsiteY2" fmla="*/ 2425892 h 2425892"/>
              <a:gd name="connsiteX3" fmla="*/ 241738 w 2862477"/>
              <a:gd name="connsiteY3" fmla="*/ 1669148 h 2425892"/>
              <a:gd name="connsiteX4" fmla="*/ 0 w 2862477"/>
              <a:gd name="connsiteY4" fmla="*/ 0 h 2425892"/>
              <a:gd name="connsiteX0" fmla="*/ 0 w 2862477"/>
              <a:gd name="connsiteY0" fmla="*/ 0 h 2804265"/>
              <a:gd name="connsiteX1" fmla="*/ 2830945 w 2862477"/>
              <a:gd name="connsiteY1" fmla="*/ 388883 h 2804265"/>
              <a:gd name="connsiteX2" fmla="*/ 2862477 w 2862477"/>
              <a:gd name="connsiteY2" fmla="*/ 2425892 h 2804265"/>
              <a:gd name="connsiteX3" fmla="*/ 21021 w 2862477"/>
              <a:gd name="connsiteY3" fmla="*/ 2804265 h 2804265"/>
              <a:gd name="connsiteX4" fmla="*/ 0 w 2862477"/>
              <a:gd name="connsiteY4" fmla="*/ 0 h 2804265"/>
              <a:gd name="connsiteX0" fmla="*/ 0 w 2967580"/>
              <a:gd name="connsiteY0" fmla="*/ 0 h 2961920"/>
              <a:gd name="connsiteX1" fmla="*/ 2936048 w 2967580"/>
              <a:gd name="connsiteY1" fmla="*/ 546538 h 2961920"/>
              <a:gd name="connsiteX2" fmla="*/ 2967580 w 2967580"/>
              <a:gd name="connsiteY2" fmla="*/ 2583547 h 2961920"/>
              <a:gd name="connsiteX3" fmla="*/ 126124 w 2967580"/>
              <a:gd name="connsiteY3" fmla="*/ 2961920 h 2961920"/>
              <a:gd name="connsiteX4" fmla="*/ 0 w 2967580"/>
              <a:gd name="connsiteY4" fmla="*/ 0 h 2961920"/>
              <a:gd name="connsiteX0" fmla="*/ 10511 w 2841456"/>
              <a:gd name="connsiteY0" fmla="*/ 0 h 2814775"/>
              <a:gd name="connsiteX1" fmla="*/ 2809924 w 2841456"/>
              <a:gd name="connsiteY1" fmla="*/ 399393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10511 w 2845941"/>
              <a:gd name="connsiteY0" fmla="*/ 0 h 2814775"/>
              <a:gd name="connsiteX1" fmla="*/ 2842437 w 2845941"/>
              <a:gd name="connsiteY1" fmla="*/ 415742 h 2814775"/>
              <a:gd name="connsiteX2" fmla="*/ 2841456 w 2845941"/>
              <a:gd name="connsiteY2" fmla="*/ 2436402 h 2814775"/>
              <a:gd name="connsiteX3" fmla="*/ 0 w 2845941"/>
              <a:gd name="connsiteY3" fmla="*/ 2814775 h 2814775"/>
              <a:gd name="connsiteX4" fmla="*/ 10511 w 2845941"/>
              <a:gd name="connsiteY4" fmla="*/ 0 h 2814775"/>
              <a:gd name="connsiteX0" fmla="*/ 10511 w 2841456"/>
              <a:gd name="connsiteY0" fmla="*/ 0 h 2814775"/>
              <a:gd name="connsiteX1" fmla="*/ 2834309 w 2841456"/>
              <a:gd name="connsiteY1" fmla="*/ 391219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3504 w 2834449"/>
              <a:gd name="connsiteY0" fmla="*/ 0 h 2847473"/>
              <a:gd name="connsiteX1" fmla="*/ 2827302 w 2834449"/>
              <a:gd name="connsiteY1" fmla="*/ 391219 h 2847473"/>
              <a:gd name="connsiteX2" fmla="*/ 2834449 w 2834449"/>
              <a:gd name="connsiteY2" fmla="*/ 2436402 h 2847473"/>
              <a:gd name="connsiteX3" fmla="*/ 1122 w 2834449"/>
              <a:gd name="connsiteY3" fmla="*/ 2847473 h 2847473"/>
              <a:gd name="connsiteX4" fmla="*/ 3504 w 2834449"/>
              <a:gd name="connsiteY4" fmla="*/ 0 h 2847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4449" h="2847473">
                <a:moveTo>
                  <a:pt x="3504" y="0"/>
                </a:moveTo>
                <a:lnTo>
                  <a:pt x="2827302" y="391219"/>
                </a:lnTo>
                <a:cubicBezTo>
                  <a:pt x="2830806" y="1070222"/>
                  <a:pt x="2830945" y="1757399"/>
                  <a:pt x="2834449" y="2436402"/>
                </a:cubicBezTo>
                <a:lnTo>
                  <a:pt x="1122" y="2847473"/>
                </a:lnTo>
                <a:cubicBezTo>
                  <a:pt x="4626" y="1909215"/>
                  <a:pt x="0" y="938258"/>
                  <a:pt x="3504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vert="horz" wrap="square" lIns="182880" tIns="146304" rIns="182880" bIns="146304" numCol="1" anchor="ctr" anchorCtr="0" compatLnSpc="1">
            <a:prstTxWarp prst="textNoShape">
              <a:avLst/>
            </a:prstTxWarp>
            <a:noAutofit/>
          </a:bodyPr>
          <a:lstStyle>
            <a:lvl1pPr>
              <a:lnSpc>
                <a:spcPct val="95000"/>
              </a:lnSpc>
              <a:defRPr lang="en-US" sz="4000" kern="1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ＭＳ Ｐゴシック" charset="0"/>
                <a:cs typeface="Segoe UI Light"/>
              </a:defRPr>
            </a:lvl1pPr>
          </a:lstStyle>
          <a:p>
            <a:pPr marL="0" lvl="0" indent="0" algn="l" defTabSz="124323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0628718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203" userDrawn="1">
          <p15:clr>
            <a:srgbClr val="FBAE40"/>
          </p15:clr>
        </p15:guide>
        <p15:guide id="2" pos="3053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Shape &amp; Color Background w/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846023" y="3040063"/>
            <a:ext cx="7314270" cy="914400"/>
          </a:xfrm>
        </p:spPr>
        <p:txBody>
          <a:bodyPr vert="horz" wrap="square" lIns="182880" tIns="146304" rIns="182880" bIns="146304" rtlCol="0" anchor="ctr">
            <a:noAutofit/>
          </a:bodyPr>
          <a:lstStyle>
            <a:lvl1pPr marL="0" indent="0">
              <a:buNone/>
              <a:defRPr lang="en-US" sz="3600" kern="1200" dirty="0" smtClean="0">
                <a:gradFill>
                  <a:gsLst>
                    <a:gs pos="8491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914144" rtl="0" eaLnBrk="1" latinLnBrk="0" hangingPunct="1">
              <a:spcBef>
                <a:spcPct val="20000"/>
              </a:spcBef>
              <a:spcAft>
                <a:spcPts val="1632"/>
              </a:spcAft>
            </a:pPr>
            <a:r>
              <a:rPr lang="en-US"/>
              <a:t>Edit Master text styles</a:t>
            </a:r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274606" y="296864"/>
            <a:ext cx="11885682" cy="914400"/>
          </a:xfrm>
        </p:spPr>
        <p:txBody>
          <a:bodyPr vert="horz" lIns="182880" tIns="146304" rIns="182880" bIns="146304" rtlCol="0" anchor="t">
            <a:noAutofit/>
          </a:bodyPr>
          <a:lstStyle>
            <a:lvl1pPr marL="0" indent="0" algn="l" defTabSz="93271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3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dirty="0"/>
              <a:t>Click to edit master text styles</a:t>
            </a:r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274608" y="1537564"/>
            <a:ext cx="3931439" cy="3919398"/>
          </a:xfrm>
          <a:custGeom>
            <a:avLst/>
            <a:gdLst>
              <a:gd name="connsiteX0" fmla="*/ 0 w 2431552"/>
              <a:gd name="connsiteY0" fmla="*/ 0 h 576072"/>
              <a:gd name="connsiteX1" fmla="*/ 2431552 w 2431552"/>
              <a:gd name="connsiteY1" fmla="*/ 0 h 576072"/>
              <a:gd name="connsiteX2" fmla="*/ 2431552 w 2431552"/>
              <a:gd name="connsiteY2" fmla="*/ 576072 h 576072"/>
              <a:gd name="connsiteX3" fmla="*/ 0 w 2431552"/>
              <a:gd name="connsiteY3" fmla="*/ 576072 h 576072"/>
              <a:gd name="connsiteX4" fmla="*/ 0 w 2431552"/>
              <a:gd name="connsiteY4" fmla="*/ 0 h 576072"/>
              <a:gd name="connsiteX0" fmla="*/ 0 w 2610228"/>
              <a:gd name="connsiteY0" fmla="*/ 704193 h 1280265"/>
              <a:gd name="connsiteX1" fmla="*/ 2610228 w 2610228"/>
              <a:gd name="connsiteY1" fmla="*/ 0 h 1280265"/>
              <a:gd name="connsiteX2" fmla="*/ 2431552 w 2610228"/>
              <a:gd name="connsiteY2" fmla="*/ 1280265 h 1280265"/>
              <a:gd name="connsiteX3" fmla="*/ 0 w 2610228"/>
              <a:gd name="connsiteY3" fmla="*/ 1280265 h 1280265"/>
              <a:gd name="connsiteX4" fmla="*/ 0 w 2610228"/>
              <a:gd name="connsiteY4" fmla="*/ 704193 h 1280265"/>
              <a:gd name="connsiteX0" fmla="*/ 0 w 2620739"/>
              <a:gd name="connsiteY0" fmla="*/ 704193 h 2037009"/>
              <a:gd name="connsiteX1" fmla="*/ 2610228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620739"/>
              <a:gd name="connsiteY0" fmla="*/ 483476 h 1816292"/>
              <a:gd name="connsiteX1" fmla="*/ 2389511 w 2620739"/>
              <a:gd name="connsiteY1" fmla="*/ 0 h 1816292"/>
              <a:gd name="connsiteX2" fmla="*/ 2620739 w 2620739"/>
              <a:gd name="connsiteY2" fmla="*/ 1816292 h 1816292"/>
              <a:gd name="connsiteX3" fmla="*/ 0 w 2620739"/>
              <a:gd name="connsiteY3" fmla="*/ 1059548 h 1816292"/>
              <a:gd name="connsiteX4" fmla="*/ 0 w 2620739"/>
              <a:gd name="connsiteY4" fmla="*/ 483476 h 1816292"/>
              <a:gd name="connsiteX0" fmla="*/ 0 w 2620739"/>
              <a:gd name="connsiteY0" fmla="*/ 704193 h 2037009"/>
              <a:gd name="connsiteX1" fmla="*/ 2589207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862477"/>
              <a:gd name="connsiteY0" fmla="*/ 0 h 2425892"/>
              <a:gd name="connsiteX1" fmla="*/ 2830945 w 2862477"/>
              <a:gd name="connsiteY1" fmla="*/ 388883 h 2425892"/>
              <a:gd name="connsiteX2" fmla="*/ 2862477 w 2862477"/>
              <a:gd name="connsiteY2" fmla="*/ 2425892 h 2425892"/>
              <a:gd name="connsiteX3" fmla="*/ 241738 w 2862477"/>
              <a:gd name="connsiteY3" fmla="*/ 1669148 h 2425892"/>
              <a:gd name="connsiteX4" fmla="*/ 0 w 2862477"/>
              <a:gd name="connsiteY4" fmla="*/ 0 h 2425892"/>
              <a:gd name="connsiteX0" fmla="*/ 0 w 2862477"/>
              <a:gd name="connsiteY0" fmla="*/ 0 h 2804265"/>
              <a:gd name="connsiteX1" fmla="*/ 2830945 w 2862477"/>
              <a:gd name="connsiteY1" fmla="*/ 388883 h 2804265"/>
              <a:gd name="connsiteX2" fmla="*/ 2862477 w 2862477"/>
              <a:gd name="connsiteY2" fmla="*/ 2425892 h 2804265"/>
              <a:gd name="connsiteX3" fmla="*/ 21021 w 2862477"/>
              <a:gd name="connsiteY3" fmla="*/ 2804265 h 2804265"/>
              <a:gd name="connsiteX4" fmla="*/ 0 w 2862477"/>
              <a:gd name="connsiteY4" fmla="*/ 0 h 2804265"/>
              <a:gd name="connsiteX0" fmla="*/ 0 w 2967580"/>
              <a:gd name="connsiteY0" fmla="*/ 0 h 2961920"/>
              <a:gd name="connsiteX1" fmla="*/ 2936048 w 2967580"/>
              <a:gd name="connsiteY1" fmla="*/ 546538 h 2961920"/>
              <a:gd name="connsiteX2" fmla="*/ 2967580 w 2967580"/>
              <a:gd name="connsiteY2" fmla="*/ 2583547 h 2961920"/>
              <a:gd name="connsiteX3" fmla="*/ 126124 w 2967580"/>
              <a:gd name="connsiteY3" fmla="*/ 2961920 h 2961920"/>
              <a:gd name="connsiteX4" fmla="*/ 0 w 2967580"/>
              <a:gd name="connsiteY4" fmla="*/ 0 h 2961920"/>
              <a:gd name="connsiteX0" fmla="*/ 10511 w 2841456"/>
              <a:gd name="connsiteY0" fmla="*/ 0 h 2814775"/>
              <a:gd name="connsiteX1" fmla="*/ 2809924 w 2841456"/>
              <a:gd name="connsiteY1" fmla="*/ 399393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10511 w 2845941"/>
              <a:gd name="connsiteY0" fmla="*/ 0 h 2814775"/>
              <a:gd name="connsiteX1" fmla="*/ 2842437 w 2845941"/>
              <a:gd name="connsiteY1" fmla="*/ 415742 h 2814775"/>
              <a:gd name="connsiteX2" fmla="*/ 2841456 w 2845941"/>
              <a:gd name="connsiteY2" fmla="*/ 2436402 h 2814775"/>
              <a:gd name="connsiteX3" fmla="*/ 0 w 2845941"/>
              <a:gd name="connsiteY3" fmla="*/ 2814775 h 2814775"/>
              <a:gd name="connsiteX4" fmla="*/ 10511 w 2845941"/>
              <a:gd name="connsiteY4" fmla="*/ 0 h 2814775"/>
              <a:gd name="connsiteX0" fmla="*/ 10511 w 2841456"/>
              <a:gd name="connsiteY0" fmla="*/ 0 h 2814775"/>
              <a:gd name="connsiteX1" fmla="*/ 2834309 w 2841456"/>
              <a:gd name="connsiteY1" fmla="*/ 391219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3504 w 2834449"/>
              <a:gd name="connsiteY0" fmla="*/ 0 h 2847473"/>
              <a:gd name="connsiteX1" fmla="*/ 2827302 w 2834449"/>
              <a:gd name="connsiteY1" fmla="*/ 391219 h 2847473"/>
              <a:gd name="connsiteX2" fmla="*/ 2834449 w 2834449"/>
              <a:gd name="connsiteY2" fmla="*/ 2436402 h 2847473"/>
              <a:gd name="connsiteX3" fmla="*/ 1122 w 2834449"/>
              <a:gd name="connsiteY3" fmla="*/ 2847473 h 2847473"/>
              <a:gd name="connsiteX4" fmla="*/ 3504 w 2834449"/>
              <a:gd name="connsiteY4" fmla="*/ 0 h 2847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4449" h="2847473">
                <a:moveTo>
                  <a:pt x="3504" y="0"/>
                </a:moveTo>
                <a:lnTo>
                  <a:pt x="2827302" y="391219"/>
                </a:lnTo>
                <a:cubicBezTo>
                  <a:pt x="2830806" y="1070222"/>
                  <a:pt x="2830945" y="1757399"/>
                  <a:pt x="2834449" y="2436402"/>
                </a:cubicBezTo>
                <a:lnTo>
                  <a:pt x="1122" y="2847473"/>
                </a:lnTo>
                <a:cubicBezTo>
                  <a:pt x="4626" y="1909215"/>
                  <a:pt x="0" y="938258"/>
                  <a:pt x="3504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vert="horz" wrap="square" lIns="182880" tIns="146304" rIns="182880" bIns="146304" numCol="1" anchor="ctr" anchorCtr="0" compatLnSpc="1">
            <a:prstTxWarp prst="textNoShape">
              <a:avLst/>
            </a:prstTxWarp>
            <a:noAutofit/>
          </a:bodyPr>
          <a:lstStyle>
            <a:lvl1pPr>
              <a:lnSpc>
                <a:spcPct val="95000"/>
              </a:lnSpc>
              <a:defRPr lang="en-US" sz="4000" kern="1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ＭＳ Ｐゴシック" charset="0"/>
                <a:cs typeface="Segoe UI Light"/>
              </a:defRPr>
            </a:lvl1pPr>
          </a:lstStyle>
          <a:p>
            <a:pPr marL="0" lvl="0" indent="0" algn="l" defTabSz="124323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7928033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203" userDrawn="1">
          <p15:clr>
            <a:srgbClr val="FBAE40"/>
          </p15:clr>
        </p15:guide>
        <p15:guide id="2" pos="3053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Shape &amp; Color Background w/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846023" y="3040063"/>
            <a:ext cx="7314270" cy="914400"/>
          </a:xfrm>
        </p:spPr>
        <p:txBody>
          <a:bodyPr vert="horz" wrap="square" lIns="182880" tIns="146304" rIns="182880" bIns="146304" rtlCol="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3600" kern="1200" dirty="0" smtClean="0">
                <a:gradFill>
                  <a:gsLst>
                    <a:gs pos="1299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914144" rtl="0" eaLnBrk="1" latinLnBrk="0" hangingPunct="1">
              <a:spcBef>
                <a:spcPct val="2000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7" name="Picture Placeholder 12"/>
          <p:cNvSpPr>
            <a:spLocks noGrp="1"/>
          </p:cNvSpPr>
          <p:nvPr>
            <p:ph type="pic" sz="quarter" idx="16"/>
          </p:nvPr>
        </p:nvSpPr>
        <p:spPr>
          <a:xfrm>
            <a:off x="274604" y="1535875"/>
            <a:ext cx="3931418" cy="3922776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58" h="10000">
                <a:moveTo>
                  <a:pt x="9" y="0"/>
                </a:moveTo>
                <a:lnTo>
                  <a:pt x="10057" y="1452"/>
                </a:lnTo>
                <a:cubicBezTo>
                  <a:pt x="10063" y="3834"/>
                  <a:pt x="10048" y="6197"/>
                  <a:pt x="10054" y="8579"/>
                </a:cubicBezTo>
                <a:lnTo>
                  <a:pt x="0" y="10000"/>
                </a:lnTo>
                <a:cubicBezTo>
                  <a:pt x="6" y="6667"/>
                  <a:pt x="3" y="3333"/>
                  <a:pt x="9" y="0"/>
                </a:cubicBezTo>
                <a:close/>
              </a:path>
            </a:pathLst>
          </a:custGeom>
        </p:spPr>
        <p:txBody>
          <a:bodyPr lIns="182880" tIns="146304" rIns="182880" bIns="146304" anchor="ctr" anchorCtr="1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none" lIns="182880" tIns="146304" rIns="182880" bIns="146304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287442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203" userDrawn="1">
          <p15:clr>
            <a:srgbClr val="FBAE40"/>
          </p15:clr>
        </p15:guide>
        <p15:guide id="2" pos="3053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06" y="1212855"/>
            <a:ext cx="11885683" cy="1534779"/>
          </a:xfrm>
        </p:spPr>
        <p:txBody>
          <a:bodyPr>
            <a:spAutoFit/>
          </a:bodyPr>
          <a:lstStyle>
            <a:lvl1pPr>
              <a:defRPr lang="en-US" sz="2400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1pPr>
            <a:lvl2pPr marL="584185" indent="-241294">
              <a:defRPr lang="en-US" sz="2400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2pPr>
            <a:lvl3pPr marL="571427" indent="-342891">
              <a:defRPr lang="en-US" sz="2400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3pPr>
            <a:lvl4pPr>
              <a:defRPr sz="2000"/>
            </a:lvl4pPr>
            <a:lvl5pPr>
              <a:defRPr sz="2000"/>
            </a:lvl5pPr>
          </a:lstStyle>
          <a:p>
            <a:pPr marL="0" lvl="0" indent="0" algn="l" defTabSz="914144" rtl="0" eaLnBrk="1" latinLnBrk="0" hangingPunct="1">
              <a:spcBef>
                <a:spcPct val="20000"/>
              </a:spcBef>
              <a:spcAft>
                <a:spcPts val="816"/>
              </a:spcAft>
              <a:buFont typeface="Arial" pitchFamily="34" charset="0"/>
              <a:buNone/>
            </a:pPr>
            <a:r>
              <a:rPr lang="en-US"/>
              <a:t>Edit Master text styles</a:t>
            </a:r>
          </a:p>
          <a:p>
            <a:pPr marL="0" lvl="1" indent="0" algn="l" defTabSz="914144" rtl="0" eaLnBrk="1" latinLnBrk="0" hangingPunct="1">
              <a:spcBef>
                <a:spcPct val="20000"/>
              </a:spcBef>
              <a:spcAft>
                <a:spcPts val="816"/>
              </a:spcAft>
              <a:buFont typeface="Arial" pitchFamily="34" charset="0"/>
              <a:buNone/>
            </a:pPr>
            <a:r>
              <a:rPr lang="en-US"/>
              <a:t>Second level</a:t>
            </a:r>
          </a:p>
          <a:p>
            <a:pPr marL="0" lvl="2" indent="0" algn="l" defTabSz="914144" rtl="0" eaLnBrk="1" latinLnBrk="0" hangingPunct="1">
              <a:spcBef>
                <a:spcPct val="20000"/>
              </a:spcBef>
              <a:spcAft>
                <a:spcPts val="816"/>
              </a:spcAft>
              <a:buFont typeface="Arial" pitchFamily="34" charset="0"/>
              <a:buNone/>
            </a:pPr>
            <a:r>
              <a:rPr lang="en-US"/>
              <a:t>Third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8446005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le Shapes &amp; 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2"/>
          <p:cNvSpPr>
            <a:spLocks noGrp="1"/>
          </p:cNvSpPr>
          <p:nvPr>
            <p:ph type="pic" sz="quarter" idx="17"/>
          </p:nvPr>
        </p:nvSpPr>
        <p:spPr>
          <a:xfrm>
            <a:off x="274606" y="2307518"/>
            <a:ext cx="1562995" cy="3232996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7951"/>
              <a:gd name="connsiteX1" fmla="*/ 10057 w 10057"/>
              <a:gd name="connsiteY1" fmla="*/ 1452 h 7951"/>
              <a:gd name="connsiteX2" fmla="*/ 10054 w 10057"/>
              <a:gd name="connsiteY2" fmla="*/ 5606 h 7951"/>
              <a:gd name="connsiteX3" fmla="*/ 0 w 10057"/>
              <a:gd name="connsiteY3" fmla="*/ 7951 h 7951"/>
              <a:gd name="connsiteX4" fmla="*/ 9 w 10057"/>
              <a:gd name="connsiteY4" fmla="*/ 0 h 7951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97 w 10000"/>
              <a:gd name="connsiteY2" fmla="*/ 705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2854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9" y="0"/>
                </a:moveTo>
                <a:lnTo>
                  <a:pt x="10000" y="2854"/>
                </a:lnTo>
                <a:cubicBezTo>
                  <a:pt x="9998" y="7335"/>
                  <a:pt x="9970" y="2648"/>
                  <a:pt x="9969" y="7131"/>
                </a:cubicBezTo>
                <a:cubicBezTo>
                  <a:pt x="9964" y="7082"/>
                  <a:pt x="-38" y="10005"/>
                  <a:pt x="0" y="10000"/>
                </a:cubicBezTo>
                <a:cubicBezTo>
                  <a:pt x="6" y="5808"/>
                  <a:pt x="3" y="4192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 marL="0" marR="0" indent="0" algn="l" defTabSz="1243236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10000"/>
              <a:buFont typeface="Avenir LT Pro 45 Book" charset="0"/>
              <a:buNone/>
              <a:tabLst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12"/>
          <p:cNvSpPr>
            <a:spLocks noGrp="1"/>
          </p:cNvSpPr>
          <p:nvPr>
            <p:ph type="pic" sz="quarter" idx="18"/>
          </p:nvPr>
        </p:nvSpPr>
        <p:spPr>
          <a:xfrm>
            <a:off x="4744409" y="2301240"/>
            <a:ext cx="3232492" cy="3245549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58" h="10000">
                <a:moveTo>
                  <a:pt x="9" y="0"/>
                </a:moveTo>
                <a:lnTo>
                  <a:pt x="10057" y="1452"/>
                </a:lnTo>
                <a:cubicBezTo>
                  <a:pt x="10063" y="3834"/>
                  <a:pt x="10048" y="6197"/>
                  <a:pt x="10054" y="8579"/>
                </a:cubicBezTo>
                <a:lnTo>
                  <a:pt x="0" y="10000"/>
                </a:lnTo>
                <a:cubicBezTo>
                  <a:pt x="6" y="6667"/>
                  <a:pt x="3" y="3333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>
              <a:defRPr sz="16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9" name="Picture Placeholder 12"/>
          <p:cNvSpPr>
            <a:spLocks noGrp="1"/>
          </p:cNvSpPr>
          <p:nvPr>
            <p:ph type="pic" sz="quarter" idx="19"/>
          </p:nvPr>
        </p:nvSpPr>
        <p:spPr>
          <a:xfrm>
            <a:off x="8257068" y="2302035"/>
            <a:ext cx="3903218" cy="3243962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47"/>
              <a:gd name="connsiteY0" fmla="*/ 0 h 10000"/>
              <a:gd name="connsiteX1" fmla="*/ 10046 w 10047"/>
              <a:gd name="connsiteY1" fmla="*/ 693 h 10000"/>
              <a:gd name="connsiteX2" fmla="*/ 10043 w 10047"/>
              <a:gd name="connsiteY2" fmla="*/ 9284 h 10000"/>
              <a:gd name="connsiteX3" fmla="*/ 0 w 10047"/>
              <a:gd name="connsiteY3" fmla="*/ 10000 h 10000"/>
              <a:gd name="connsiteX4" fmla="*/ 9 w 10047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47" h="10000">
                <a:moveTo>
                  <a:pt x="9" y="0"/>
                </a:moveTo>
                <a:cubicBezTo>
                  <a:pt x="-9" y="5"/>
                  <a:pt x="5027" y="346"/>
                  <a:pt x="10046" y="693"/>
                </a:cubicBezTo>
                <a:cubicBezTo>
                  <a:pt x="10052" y="3075"/>
                  <a:pt x="10037" y="6902"/>
                  <a:pt x="10043" y="9284"/>
                </a:cubicBezTo>
                <a:lnTo>
                  <a:pt x="0" y="10000"/>
                </a:lnTo>
                <a:cubicBezTo>
                  <a:pt x="6" y="6667"/>
                  <a:pt x="4" y="5000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12"/>
          <p:cNvSpPr>
            <a:spLocks noGrp="1"/>
          </p:cNvSpPr>
          <p:nvPr>
            <p:ph type="pic" sz="quarter" idx="20"/>
          </p:nvPr>
        </p:nvSpPr>
        <p:spPr>
          <a:xfrm>
            <a:off x="2117771" y="2301051"/>
            <a:ext cx="2346469" cy="3245927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7951"/>
              <a:gd name="connsiteX1" fmla="*/ 10057 w 10057"/>
              <a:gd name="connsiteY1" fmla="*/ 1452 h 7951"/>
              <a:gd name="connsiteX2" fmla="*/ 10054 w 10057"/>
              <a:gd name="connsiteY2" fmla="*/ 5606 h 7951"/>
              <a:gd name="connsiteX3" fmla="*/ 0 w 10057"/>
              <a:gd name="connsiteY3" fmla="*/ 7951 h 7951"/>
              <a:gd name="connsiteX4" fmla="*/ 9 w 10057"/>
              <a:gd name="connsiteY4" fmla="*/ 0 h 7951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97 w 10000"/>
              <a:gd name="connsiteY2" fmla="*/ 705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2854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5000"/>
              <a:gd name="connsiteY0" fmla="*/ 0 h 10000"/>
              <a:gd name="connsiteX1" fmla="*/ 15000 w 15000"/>
              <a:gd name="connsiteY1" fmla="*/ 2173 h 10000"/>
              <a:gd name="connsiteX2" fmla="*/ 9969 w 15000"/>
              <a:gd name="connsiteY2" fmla="*/ 7131 h 10000"/>
              <a:gd name="connsiteX3" fmla="*/ 0 w 15000"/>
              <a:gd name="connsiteY3" fmla="*/ 10000 h 10000"/>
              <a:gd name="connsiteX4" fmla="*/ 9 w 15000"/>
              <a:gd name="connsiteY4" fmla="*/ 0 h 10000"/>
              <a:gd name="connsiteX0" fmla="*/ 9 w 15024"/>
              <a:gd name="connsiteY0" fmla="*/ 0 h 10000"/>
              <a:gd name="connsiteX1" fmla="*/ 15000 w 15024"/>
              <a:gd name="connsiteY1" fmla="*/ 2173 h 10000"/>
              <a:gd name="connsiteX2" fmla="*/ 15024 w 15024"/>
              <a:gd name="connsiteY2" fmla="*/ 7919 h 10000"/>
              <a:gd name="connsiteX3" fmla="*/ 0 w 15024"/>
              <a:gd name="connsiteY3" fmla="*/ 10000 h 10000"/>
              <a:gd name="connsiteX4" fmla="*/ 9 w 15024"/>
              <a:gd name="connsiteY4" fmla="*/ 0 h 10000"/>
              <a:gd name="connsiteX0" fmla="*/ 9 w 15024"/>
              <a:gd name="connsiteY0" fmla="*/ 0 h 10000"/>
              <a:gd name="connsiteX1" fmla="*/ 15000 w 15024"/>
              <a:gd name="connsiteY1" fmla="*/ 2173 h 10000"/>
              <a:gd name="connsiteX2" fmla="*/ 15024 w 15024"/>
              <a:gd name="connsiteY2" fmla="*/ 7906 h 10000"/>
              <a:gd name="connsiteX3" fmla="*/ 0 w 15024"/>
              <a:gd name="connsiteY3" fmla="*/ 10000 h 10000"/>
              <a:gd name="connsiteX4" fmla="*/ 9 w 15024"/>
              <a:gd name="connsiteY4" fmla="*/ 0 h 10000"/>
              <a:gd name="connsiteX0" fmla="*/ 1 w 15016"/>
              <a:gd name="connsiteY0" fmla="*/ 0 h 10053"/>
              <a:gd name="connsiteX1" fmla="*/ 14992 w 15016"/>
              <a:gd name="connsiteY1" fmla="*/ 2173 h 10053"/>
              <a:gd name="connsiteX2" fmla="*/ 15016 w 15016"/>
              <a:gd name="connsiteY2" fmla="*/ 7906 h 10053"/>
              <a:gd name="connsiteX3" fmla="*/ 20 w 15016"/>
              <a:gd name="connsiteY3" fmla="*/ 10053 h 10053"/>
              <a:gd name="connsiteX4" fmla="*/ 1 w 15016"/>
              <a:gd name="connsiteY4" fmla="*/ 0 h 10053"/>
              <a:gd name="connsiteX0" fmla="*/ 9 w 15024"/>
              <a:gd name="connsiteY0" fmla="*/ 0 h 10040"/>
              <a:gd name="connsiteX1" fmla="*/ 15000 w 15024"/>
              <a:gd name="connsiteY1" fmla="*/ 2173 h 10040"/>
              <a:gd name="connsiteX2" fmla="*/ 15024 w 15024"/>
              <a:gd name="connsiteY2" fmla="*/ 7906 h 10040"/>
              <a:gd name="connsiteX3" fmla="*/ 0 w 15024"/>
              <a:gd name="connsiteY3" fmla="*/ 10040 h 10040"/>
              <a:gd name="connsiteX4" fmla="*/ 9 w 15024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48"/>
              <a:gd name="connsiteY0" fmla="*/ 0 h 10040"/>
              <a:gd name="connsiteX1" fmla="*/ 15139 w 15148"/>
              <a:gd name="connsiteY1" fmla="*/ 2200 h 10040"/>
              <a:gd name="connsiteX2" fmla="*/ 15135 w 15148"/>
              <a:gd name="connsiteY2" fmla="*/ 7906 h 10040"/>
              <a:gd name="connsiteX3" fmla="*/ 0 w 15148"/>
              <a:gd name="connsiteY3" fmla="*/ 10040 h 10040"/>
              <a:gd name="connsiteX4" fmla="*/ 9 w 15148"/>
              <a:gd name="connsiteY4" fmla="*/ 0 h 10040"/>
              <a:gd name="connsiteX0" fmla="*/ 9 w 15143"/>
              <a:gd name="connsiteY0" fmla="*/ 0 h 10040"/>
              <a:gd name="connsiteX1" fmla="*/ 15111 w 15143"/>
              <a:gd name="connsiteY1" fmla="*/ 2240 h 10040"/>
              <a:gd name="connsiteX2" fmla="*/ 15135 w 15143"/>
              <a:gd name="connsiteY2" fmla="*/ 7906 h 10040"/>
              <a:gd name="connsiteX3" fmla="*/ 0 w 15143"/>
              <a:gd name="connsiteY3" fmla="*/ 10040 h 10040"/>
              <a:gd name="connsiteX4" fmla="*/ 9 w 15143"/>
              <a:gd name="connsiteY4" fmla="*/ 0 h 10040"/>
              <a:gd name="connsiteX0" fmla="*/ 9 w 15141"/>
              <a:gd name="connsiteY0" fmla="*/ 0 h 10040"/>
              <a:gd name="connsiteX1" fmla="*/ 15083 w 15141"/>
              <a:gd name="connsiteY1" fmla="*/ 2187 h 10040"/>
              <a:gd name="connsiteX2" fmla="*/ 15135 w 15141"/>
              <a:gd name="connsiteY2" fmla="*/ 7906 h 10040"/>
              <a:gd name="connsiteX3" fmla="*/ 0 w 15141"/>
              <a:gd name="connsiteY3" fmla="*/ 10040 h 10040"/>
              <a:gd name="connsiteX4" fmla="*/ 9 w 15141"/>
              <a:gd name="connsiteY4" fmla="*/ 0 h 10040"/>
              <a:gd name="connsiteX0" fmla="*/ 9 w 15083"/>
              <a:gd name="connsiteY0" fmla="*/ 0 h 10040"/>
              <a:gd name="connsiteX1" fmla="*/ 15083 w 15083"/>
              <a:gd name="connsiteY1" fmla="*/ 2187 h 10040"/>
              <a:gd name="connsiteX2" fmla="*/ 15052 w 15083"/>
              <a:gd name="connsiteY2" fmla="*/ 7906 h 10040"/>
              <a:gd name="connsiteX3" fmla="*/ 0 w 15083"/>
              <a:gd name="connsiteY3" fmla="*/ 10040 h 10040"/>
              <a:gd name="connsiteX4" fmla="*/ 9 w 15083"/>
              <a:gd name="connsiteY4" fmla="*/ 0 h 10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083" h="10040">
                <a:moveTo>
                  <a:pt x="9" y="0"/>
                </a:moveTo>
                <a:lnTo>
                  <a:pt x="15083" y="2187"/>
                </a:lnTo>
                <a:cubicBezTo>
                  <a:pt x="15081" y="2167"/>
                  <a:pt x="15081" y="7843"/>
                  <a:pt x="15052" y="7906"/>
                </a:cubicBezTo>
                <a:cubicBezTo>
                  <a:pt x="15047" y="7857"/>
                  <a:pt x="-38" y="10045"/>
                  <a:pt x="0" y="10040"/>
                </a:cubicBezTo>
                <a:cubicBezTo>
                  <a:pt x="6" y="5848"/>
                  <a:pt x="3" y="4192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 marL="0" marR="0" indent="0" algn="l" defTabSz="1243236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10000"/>
              <a:buFont typeface="Avenir LT Pro 45 Book" charset="0"/>
              <a:buNone/>
              <a:tabLst/>
              <a:defRPr sz="16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51294812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06" y="1212850"/>
            <a:ext cx="11885683" cy="2443746"/>
          </a:xfrm>
          <a:prstGeom prst="rect">
            <a:avLst/>
          </a:prstGeom>
        </p:spPr>
        <p:txBody>
          <a:bodyPr/>
          <a:lstStyle>
            <a:lvl1pPr marL="290506" indent="-290506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486" indent="-280981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1992" indent="-290506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586" indent="-228594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180" indent="-228594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4" y="6363076"/>
            <a:ext cx="12434889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 No Bar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06" y="1212850"/>
            <a:ext cx="11885683" cy="2443746"/>
          </a:xfrm>
          <a:prstGeom prst="rect">
            <a:avLst/>
          </a:prstGeom>
        </p:spPr>
        <p:txBody>
          <a:bodyPr/>
          <a:lstStyle>
            <a:lvl1pPr marL="290506" indent="-290506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486" indent="-280981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1992" indent="-290506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586" indent="-228594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180" indent="-228594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93302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onsors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2330" y="409845"/>
            <a:ext cx="4163977" cy="1531886"/>
          </a:xfrm>
          <a:prstGeom prst="rect">
            <a:avLst/>
          </a:prstGeom>
        </p:spPr>
      </p:pic>
      <p:graphicFrame>
        <p:nvGraphicFramePr>
          <p:cNvPr id="3" name="Table 2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998939879"/>
              </p:ext>
            </p:extLst>
          </p:nvPr>
        </p:nvGraphicFramePr>
        <p:xfrm>
          <a:off x="718618" y="1668462"/>
          <a:ext cx="10971400" cy="51206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71425">
                  <a:extLst>
                    <a:ext uri="{9D8B030D-6E8A-4147-A177-3AD203B41FA5}">
                      <a16:colId xmlns:a16="http://schemas.microsoft.com/office/drawing/2014/main" xmlns="" val="714248959"/>
                    </a:ext>
                  </a:extLst>
                </a:gridCol>
                <a:gridCol w="1371425">
                  <a:extLst>
                    <a:ext uri="{9D8B030D-6E8A-4147-A177-3AD203B41FA5}">
                      <a16:colId xmlns:a16="http://schemas.microsoft.com/office/drawing/2014/main" xmlns="" val="636315437"/>
                    </a:ext>
                  </a:extLst>
                </a:gridCol>
                <a:gridCol w="1371425">
                  <a:extLst>
                    <a:ext uri="{9D8B030D-6E8A-4147-A177-3AD203B41FA5}">
                      <a16:colId xmlns:a16="http://schemas.microsoft.com/office/drawing/2014/main" xmlns="" val="3456172025"/>
                    </a:ext>
                  </a:extLst>
                </a:gridCol>
                <a:gridCol w="1371425">
                  <a:extLst>
                    <a:ext uri="{9D8B030D-6E8A-4147-A177-3AD203B41FA5}">
                      <a16:colId xmlns:a16="http://schemas.microsoft.com/office/drawing/2014/main" xmlns="" val="218280144"/>
                    </a:ext>
                  </a:extLst>
                </a:gridCol>
                <a:gridCol w="1371425">
                  <a:extLst>
                    <a:ext uri="{9D8B030D-6E8A-4147-A177-3AD203B41FA5}">
                      <a16:colId xmlns:a16="http://schemas.microsoft.com/office/drawing/2014/main" xmlns="" val="4156970815"/>
                    </a:ext>
                  </a:extLst>
                </a:gridCol>
                <a:gridCol w="1371425">
                  <a:extLst>
                    <a:ext uri="{9D8B030D-6E8A-4147-A177-3AD203B41FA5}">
                      <a16:colId xmlns:a16="http://schemas.microsoft.com/office/drawing/2014/main" xmlns="" val="340238102"/>
                    </a:ext>
                  </a:extLst>
                </a:gridCol>
                <a:gridCol w="1371425">
                  <a:extLst>
                    <a:ext uri="{9D8B030D-6E8A-4147-A177-3AD203B41FA5}">
                      <a16:colId xmlns:a16="http://schemas.microsoft.com/office/drawing/2014/main" xmlns="" val="1588856562"/>
                    </a:ext>
                  </a:extLst>
                </a:gridCol>
                <a:gridCol w="1371425">
                  <a:extLst>
                    <a:ext uri="{9D8B030D-6E8A-4147-A177-3AD203B41FA5}">
                      <a16:colId xmlns:a16="http://schemas.microsoft.com/office/drawing/2014/main" xmlns="" val="1739759280"/>
                    </a:ext>
                  </a:extLst>
                </a:gridCol>
              </a:tblGrid>
              <a:tr h="326571">
                <a:tc gridSpan="2">
                  <a:txBody>
                    <a:bodyPr/>
                    <a:lstStyle/>
                    <a:p>
                      <a:r>
                        <a:rPr lang="es-ES_tradnl" sz="1800" dirty="0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  <a:ea typeface="Calibri" panose="020F0502020204030204" pitchFamily="34" charset="0"/>
                        </a:rPr>
                        <a:t>Patrocinadores</a:t>
                      </a:r>
                      <a:endParaRPr lang="es-ES_tradnl" dirty="0"/>
                    </a:p>
                  </a:txBody>
                  <a:tcPr marL="91428" marR="91428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974552546"/>
                  </a:ext>
                </a:extLst>
              </a:tr>
              <a:tr h="326571"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331000440"/>
                  </a:ext>
                </a:extLst>
              </a:tr>
              <a:tr h="326571"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19725313"/>
                  </a:ext>
                </a:extLst>
              </a:tr>
              <a:tr h="326571"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797496020"/>
                  </a:ext>
                </a:extLst>
              </a:tr>
              <a:tr h="326571"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618663212"/>
                  </a:ext>
                </a:extLst>
              </a:tr>
              <a:tr h="326571"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168240268"/>
                  </a:ext>
                </a:extLst>
              </a:tr>
              <a:tr h="326571"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575702709"/>
                  </a:ext>
                </a:extLst>
              </a:tr>
              <a:tr h="326571"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572634805"/>
                  </a:ext>
                </a:extLst>
              </a:tr>
              <a:tr h="326571"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796734325"/>
                  </a:ext>
                </a:extLst>
              </a:tr>
              <a:tr h="326571"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563842204"/>
                  </a:ext>
                </a:extLst>
              </a:tr>
              <a:tr h="326571">
                <a:tc gridSpan="2"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Colaboradores</a:t>
                      </a:r>
                    </a:p>
                  </a:txBody>
                  <a:tcPr marL="91428" marR="91428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28" marR="9142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4089054000"/>
                  </a:ext>
                </a:extLst>
              </a:tr>
              <a:tr h="326571"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28" marR="91428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28" marR="91428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223884556"/>
                  </a:ext>
                </a:extLst>
              </a:tr>
              <a:tr h="326571"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28" marR="91428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28" marR="91428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906770854"/>
                  </a:ext>
                </a:extLst>
              </a:tr>
              <a:tr h="326571"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938716887"/>
                  </a:ext>
                </a:extLst>
              </a:tr>
            </a:tbl>
          </a:graphicData>
        </a:graphic>
      </p:graphicFrame>
      <p:pic>
        <p:nvPicPr>
          <p:cNvPr id="5" name="Picture 4" descr="https://www.desarrollaconmicrosoft.com/Areas/Dotnetspain2016/Content/Images/logo-altran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599" y="2125662"/>
            <a:ext cx="2297677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 descr="https://www.desarrollaconmicrosoft.com/Areas/Dotnetspain2016/Content/Images/logo-devsdna.jpg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174095" y="2013086"/>
            <a:ext cx="2292886" cy="9144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Picture 9" descr="https://www.desarrollaconmicrosoft.com/Areas/Dotnetspain2016/Content/Images/logo-encamina.jp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600" y="3268373"/>
            <a:ext cx="2293677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 descr="https://www.desarrollaconmicrosoft.com/Areas/Dotnetspain2016/Content/Images/logo-ilitia.png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0382" y="3194778"/>
            <a:ext cx="1486554" cy="11085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 descr="https://www.desarrollaconmicrosoft.com/Areas/Dotnetspain2016/Content/Images/logo-intelequia.png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9304" y="3268373"/>
            <a:ext cx="2297677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 descr="https://www.desarrollaconmicrosoft.com/Areas/Dotnetspain2016/Content/Images/logo-plain.png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600" y="4310887"/>
            <a:ext cx="2297677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13" descr="https://www.desarrollaconmicrosoft.com/Areas/Dotnetspain2016/Content/Images/logo-sogeti.jpg"/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4622" y="4310887"/>
            <a:ext cx="2297677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Picture 14" descr="https://www.desarrollaconmicrosoft.com/Areas/Dotnetspain2016/Content/Images/logo-pue.png"/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600" y="5782684"/>
            <a:ext cx="2297676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Picture 15" descr="https://www.desarrollaconmicrosoft.com/Areas/Dotnetspain2016/Content/Images/logo-ticjob.png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7461" y="5756511"/>
            <a:ext cx="2297676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Rectangle 16"/>
          <p:cNvSpPr/>
          <p:nvPr userDrawn="1"/>
        </p:nvSpPr>
        <p:spPr>
          <a:xfrm>
            <a:off x="8826383" y="6157051"/>
            <a:ext cx="30316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>
                <a:solidFill>
                  <a:srgbClr val="67217A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sz="1800" b="1" dirty="0">
              <a:solidFill>
                <a:srgbClr val="67217A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7461" y="2193931"/>
            <a:ext cx="2302932" cy="914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0163" y="2038397"/>
            <a:ext cx="2742850" cy="914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5272" y="3150756"/>
            <a:ext cx="1779214" cy="914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9813" y="4025873"/>
            <a:ext cx="2743200" cy="1401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45222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rgbClr val="6721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74606" y="1212851"/>
            <a:ext cx="11885683" cy="2228302"/>
          </a:xfrm>
        </p:spPr>
        <p:txBody>
          <a:bodyPr>
            <a:spAutoFit/>
          </a:bodyPr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342891" indent="0">
              <a:buNone/>
              <a:defRPr>
                <a:solidFill>
                  <a:schemeClr val="bg1"/>
                </a:solidFill>
              </a:defRPr>
            </a:lvl2pPr>
            <a:lvl3pPr>
              <a:defRPr sz="24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Section1</a:t>
            </a:r>
          </a:p>
          <a:p>
            <a:pPr lvl="1"/>
            <a:r>
              <a:rPr lang="en-US" dirty="0"/>
              <a:t>Subsection1</a:t>
            </a:r>
          </a:p>
          <a:p>
            <a:pPr lvl="1"/>
            <a:r>
              <a:rPr lang="en-US" dirty="0"/>
              <a:t>Subsection2</a:t>
            </a:r>
          </a:p>
          <a:p>
            <a:pPr lvl="0"/>
            <a:r>
              <a:rPr lang="en-US" dirty="0"/>
              <a:t>Section2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8826383" y="6157051"/>
            <a:ext cx="30316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sz="1800" b="1" dirty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1704966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236497" y="1212859"/>
            <a:ext cx="7923791" cy="2092881"/>
          </a:xfrm>
        </p:spPr>
        <p:txBody>
          <a:bodyPr wrap="square">
            <a:spAutoFit/>
          </a:bodyPr>
          <a:lstStyle>
            <a:lvl1pPr marL="0" indent="0">
              <a:buNone/>
              <a:defRPr baseline="0">
                <a:solidFill>
                  <a:srgbClr val="67217A"/>
                </a:solidFill>
              </a:defRPr>
            </a:lvl1pPr>
            <a:lvl2pPr marL="342826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4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571376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799927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8477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lang="en-US" sz="4800" b="0" kern="1200" cap="none" spc="-103" baseline="0" dirty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Speaker name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8826383" y="6157051"/>
            <a:ext cx="30316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>
                <a:solidFill>
                  <a:srgbClr val="67217A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sz="1800" b="1" dirty="0">
              <a:solidFill>
                <a:srgbClr val="67217A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7" name="Picture Placeholder 12"/>
          <p:cNvSpPr>
            <a:spLocks noGrp="1"/>
          </p:cNvSpPr>
          <p:nvPr>
            <p:ph type="pic" sz="quarter" idx="19"/>
          </p:nvPr>
        </p:nvSpPr>
        <p:spPr>
          <a:xfrm>
            <a:off x="274608" y="1585051"/>
            <a:ext cx="3657134" cy="3657600"/>
          </a:xfrm>
          <a:prstGeom prst="ellipse">
            <a:avLst/>
          </a:prstGeom>
        </p:spPr>
        <p:txBody>
          <a:bodyPr anchor="ctr" anchorCtr="0">
            <a:normAutofit/>
          </a:bodyPr>
          <a:lstStyle>
            <a:lvl1pPr>
              <a:defRPr sz="1600"/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469468107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peak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781722" y="1222350"/>
            <a:ext cx="8373841" cy="1788182"/>
          </a:xfrm>
        </p:spPr>
        <p:txBody>
          <a:bodyPr wrap="square">
            <a:spAutoFit/>
          </a:bodyPr>
          <a:lstStyle>
            <a:lvl1pPr marL="0" indent="0">
              <a:buNone/>
              <a:defRPr baseline="0">
                <a:solidFill>
                  <a:srgbClr val="67217A"/>
                </a:solidFill>
              </a:defRPr>
            </a:lvl1pPr>
            <a:lvl2pPr marL="342826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4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571376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799927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8477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8826383" y="6157051"/>
            <a:ext cx="30316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>
                <a:solidFill>
                  <a:srgbClr val="67217A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sz="1800" b="1" dirty="0">
              <a:solidFill>
                <a:srgbClr val="67217A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7" name="Picture Placeholder 12"/>
          <p:cNvSpPr>
            <a:spLocks noGrp="1"/>
          </p:cNvSpPr>
          <p:nvPr>
            <p:ph type="pic" sz="quarter" idx="19"/>
          </p:nvPr>
        </p:nvSpPr>
        <p:spPr>
          <a:xfrm>
            <a:off x="655554" y="367267"/>
            <a:ext cx="2742850" cy="2743200"/>
          </a:xfrm>
          <a:prstGeom prst="ellipse">
            <a:avLst/>
          </a:prstGeom>
        </p:spPr>
        <p:txBody>
          <a:bodyPr anchor="ctr" anchorCtr="0">
            <a:normAutofit/>
          </a:bodyPr>
          <a:lstStyle>
            <a:lvl1pPr>
              <a:defRPr sz="16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Picture Placeholder 12"/>
          <p:cNvSpPr>
            <a:spLocks noGrp="1"/>
          </p:cNvSpPr>
          <p:nvPr>
            <p:ph type="pic" sz="quarter" idx="20"/>
          </p:nvPr>
        </p:nvSpPr>
        <p:spPr>
          <a:xfrm>
            <a:off x="655554" y="3230912"/>
            <a:ext cx="2742850" cy="2743200"/>
          </a:xfrm>
          <a:prstGeom prst="ellipse">
            <a:avLst/>
          </a:prstGeom>
        </p:spPr>
        <p:txBody>
          <a:bodyPr anchor="ctr" anchorCtr="0">
            <a:normAutofit/>
          </a:bodyPr>
          <a:lstStyle>
            <a:lvl1pPr>
              <a:defRPr sz="16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3781722" y="4130623"/>
            <a:ext cx="8373841" cy="1788182"/>
          </a:xfrm>
        </p:spPr>
        <p:txBody>
          <a:bodyPr wrap="square">
            <a:spAutoFit/>
          </a:bodyPr>
          <a:lstStyle>
            <a:lvl1pPr marL="0" indent="0">
              <a:buNone/>
              <a:defRPr baseline="0">
                <a:solidFill>
                  <a:srgbClr val="67217A"/>
                </a:solidFill>
              </a:defRPr>
            </a:lvl1pPr>
            <a:lvl2pPr marL="342826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4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571376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799927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8477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3758816" y="3230912"/>
            <a:ext cx="8373841" cy="849463"/>
          </a:xfrm>
        </p:spPr>
        <p:txBody>
          <a:bodyPr wrap="square">
            <a:spAutoFit/>
          </a:bodyPr>
          <a:lstStyle>
            <a:lvl1pPr marL="0" indent="0">
              <a:buNone/>
              <a:defRPr lang="en-US" sz="4800" b="0" kern="1200" cap="none" spc="-103" baseline="0" dirty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  <a:lvl2pPr marL="342826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4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571376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799927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8477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3781722" y="367275"/>
            <a:ext cx="8373841" cy="849463"/>
          </a:xfrm>
        </p:spPr>
        <p:txBody>
          <a:bodyPr wrap="square">
            <a:spAutoFit/>
          </a:bodyPr>
          <a:lstStyle>
            <a:lvl1pPr marL="0" indent="0">
              <a:buNone/>
              <a:defRPr lang="en-US" sz="4800" b="0" kern="1200" cap="none" spc="-103" baseline="0" dirty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  <a:lvl2pPr marL="342826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4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571376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799927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8477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946496896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">
    <p:bg>
      <p:bgPr>
        <a:solidFill>
          <a:srgbClr val="6721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668" y="2117165"/>
            <a:ext cx="11885618" cy="1837298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Section1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8826383" y="6157051"/>
            <a:ext cx="30316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sz="1800" b="1" dirty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9944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406" userDrawn="1">
          <p15:clr>
            <a:srgbClr val="C35EA4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foto">
    <p:bg>
      <p:bgPr>
        <a:solidFill>
          <a:srgbClr val="6721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  <p:custDataLst>
              <p:custData r:id="rId1"/>
            </p:custDataLst>
          </p:nvPr>
        </p:nvSpPr>
        <p:spPr bwMode="ltGray">
          <a:xfrm>
            <a:off x="6219032" y="10"/>
            <a:ext cx="6215857" cy="6992587"/>
          </a:xfrm>
          <a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74668" y="2117165"/>
            <a:ext cx="5714206" cy="1837298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Section1</a:t>
            </a:r>
          </a:p>
        </p:txBody>
      </p:sp>
    </p:spTree>
    <p:extLst>
      <p:ext uri="{BB962C8B-B14F-4D97-AF65-F5344CB8AC3E}">
        <p14:creationId xmlns:p14="http://schemas.microsoft.com/office/powerpoint/2010/main" val="2249681646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  <p:custDataLst>
              <p:custData r:id="rId1"/>
            </p:custDataLst>
          </p:nvPr>
        </p:nvSpPr>
        <p:spPr bwMode="ltGray">
          <a:xfrm>
            <a:off x="6219032" y="10"/>
            <a:ext cx="6215857" cy="6992587"/>
          </a:xfrm>
          <a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74668" y="2117165"/>
            <a:ext cx="5714206" cy="1837298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solidFill>
                  <a:srgbClr val="67217A"/>
                </a:solidFill>
              </a:defRPr>
            </a:lvl1pPr>
          </a:lstStyle>
          <a:p>
            <a:r>
              <a:rPr lang="en-US" dirty="0"/>
              <a:t>Section1</a:t>
            </a:r>
          </a:p>
        </p:txBody>
      </p:sp>
    </p:spTree>
    <p:extLst>
      <p:ext uri="{BB962C8B-B14F-4D97-AF65-F5344CB8AC3E}">
        <p14:creationId xmlns:p14="http://schemas.microsoft.com/office/powerpoint/2010/main" val="252371792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08" y="295283"/>
            <a:ext cx="11888047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08" y="1212860"/>
            <a:ext cx="11885681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392254" y="3050569"/>
            <a:ext cx="6995160" cy="894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75" r:id="rId1"/>
    <p:sldLayoutId id="2147484264" r:id="rId2"/>
    <p:sldLayoutId id="2147484274" r:id="rId3"/>
    <p:sldLayoutId id="2147484266" r:id="rId4"/>
    <p:sldLayoutId id="2147484330" r:id="rId5"/>
    <p:sldLayoutId id="2147484331" r:id="rId6"/>
    <p:sldLayoutId id="2147484320" r:id="rId7"/>
    <p:sldLayoutId id="2147484326" r:id="rId8"/>
    <p:sldLayoutId id="2147484329" r:id="rId9"/>
    <p:sldLayoutId id="2147484323" r:id="rId10"/>
    <p:sldLayoutId id="2147484328" r:id="rId11"/>
    <p:sldLayoutId id="2147484325" r:id="rId12"/>
    <p:sldLayoutId id="2147484324" r:id="rId13"/>
    <p:sldLayoutId id="2147484332" r:id="rId14"/>
    <p:sldLayoutId id="2147484327" r:id="rId15"/>
    <p:sldLayoutId id="2147484276" r:id="rId16"/>
    <p:sldLayoutId id="2147484267" r:id="rId17"/>
    <p:sldLayoutId id="2147484268" r:id="rId18"/>
    <p:sldLayoutId id="2147484269" r:id="rId19"/>
    <p:sldLayoutId id="2147484270" r:id="rId20"/>
    <p:sldLayoutId id="2147484271" r:id="rId21"/>
    <p:sldLayoutId id="2147484272" r:id="rId22"/>
    <p:sldLayoutId id="2147484273" r:id="rId23"/>
    <p:sldLayoutId id="2147484277" r:id="rId24"/>
    <p:sldLayoutId id="2147484263" r:id="rId25"/>
    <p:sldLayoutId id="2147484307" r:id="rId26"/>
  </p:sldLayoutIdLst>
  <p:transition>
    <p:fade/>
  </p:transition>
  <p:txStyles>
    <p:titleStyle>
      <a:lvl1pPr algn="l" defTabSz="932719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3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891" marR="0" indent="-342891" algn="l" defTabSz="932719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185" marR="0" indent="-241294" algn="l" defTabSz="932719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080" marR="0" indent="-228594" algn="l" defTabSz="932719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674" marR="0" indent="-228594" algn="l" defTabSz="932719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269" marR="0" indent="-228594" algn="l" defTabSz="932719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4976" indent="-233181" algn="l" defTabSz="932719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336" indent="-233181" algn="l" defTabSz="932719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695" indent="-233181" algn="l" defTabSz="932719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056" indent="-233181" algn="l" defTabSz="932719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59" algn="l" defTabSz="9327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19" algn="l" defTabSz="9327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078" algn="l" defTabSz="9327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37" algn="l" defTabSz="9327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798" algn="l" defTabSz="9327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157" algn="l" defTabSz="9327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16" algn="l" defTabSz="9327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876" algn="l" defTabSz="9327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 userDrawn="1">
          <p15:clr>
            <a:srgbClr val="5ACBF0"/>
          </p15:clr>
        </p15:guide>
        <p15:guide id="2" pos="173" userDrawn="1">
          <p15:clr>
            <a:srgbClr val="5ACBF0"/>
          </p15:clr>
        </p15:guide>
        <p15:guide id="3" pos="749" userDrawn="1">
          <p15:clr>
            <a:srgbClr val="5ACBF0"/>
          </p15:clr>
        </p15:guide>
        <p15:guide id="4" pos="1325" userDrawn="1">
          <p15:clr>
            <a:srgbClr val="5ACBF0"/>
          </p15:clr>
        </p15:guide>
        <p15:guide id="5" pos="1901" userDrawn="1">
          <p15:clr>
            <a:srgbClr val="5ACBF0"/>
          </p15:clr>
        </p15:guide>
        <p15:guide id="6" pos="2477" userDrawn="1">
          <p15:clr>
            <a:srgbClr val="5ACBF0"/>
          </p15:clr>
        </p15:guide>
        <p15:guide id="7" pos="3053" userDrawn="1">
          <p15:clr>
            <a:srgbClr val="5ACBF0"/>
          </p15:clr>
        </p15:guide>
        <p15:guide id="8" pos="3629" userDrawn="1">
          <p15:clr>
            <a:srgbClr val="5ACBF0"/>
          </p15:clr>
        </p15:guide>
        <p15:guide id="9" pos="4204" userDrawn="1">
          <p15:clr>
            <a:srgbClr val="5ACBF0"/>
          </p15:clr>
        </p15:guide>
        <p15:guide id="10" pos="4780" userDrawn="1">
          <p15:clr>
            <a:srgbClr val="5ACBF0"/>
          </p15:clr>
        </p15:guide>
        <p15:guide id="11" pos="5356" userDrawn="1">
          <p15:clr>
            <a:srgbClr val="5ACBF0"/>
          </p15:clr>
        </p15:guide>
        <p15:guide id="12" pos="5932" userDrawn="1">
          <p15:clr>
            <a:srgbClr val="5ACBF0"/>
          </p15:clr>
        </p15:guide>
        <p15:guide id="13" pos="6508" userDrawn="1">
          <p15:clr>
            <a:srgbClr val="5ACBF0"/>
          </p15:clr>
        </p15:guide>
        <p15:guide id="14" pos="7084" userDrawn="1">
          <p15:clr>
            <a:srgbClr val="5ACBF0"/>
          </p15:clr>
        </p15:guide>
        <p15:guide id="15" pos="7660" userDrawn="1">
          <p15:clr>
            <a:srgbClr val="5ACBF0"/>
          </p15:clr>
        </p15:guide>
        <p15:guide id="16" pos="288" userDrawn="1">
          <p15:clr>
            <a:srgbClr val="C35EA4"/>
          </p15:clr>
        </p15:guide>
        <p15:guide id="17" pos="7545" userDrawn="1">
          <p15:clr>
            <a:srgbClr val="C35EA4"/>
          </p15:clr>
        </p15:guide>
        <p15:guide id="18" orient="horz" pos="763" userDrawn="1">
          <p15:clr>
            <a:srgbClr val="5ACBF0"/>
          </p15:clr>
        </p15:guide>
        <p15:guide id="19" orient="horz" pos="1339" userDrawn="1">
          <p15:clr>
            <a:srgbClr val="5ACBF0"/>
          </p15:clr>
        </p15:guide>
        <p15:guide id="20" orient="horz" pos="1915" userDrawn="1">
          <p15:clr>
            <a:srgbClr val="5ACBF0"/>
          </p15:clr>
        </p15:guide>
        <p15:guide id="21" orient="horz" pos="2491" userDrawn="1">
          <p15:clr>
            <a:srgbClr val="5ACBF0"/>
          </p15:clr>
        </p15:guide>
        <p15:guide id="22" orient="horz" pos="3067" userDrawn="1">
          <p15:clr>
            <a:srgbClr val="5ACBF0"/>
          </p15:clr>
        </p15:guide>
        <p15:guide id="23" orient="horz" pos="3643" userDrawn="1">
          <p15:clr>
            <a:srgbClr val="5ACBF0"/>
          </p15:clr>
        </p15:guide>
        <p15:guide id="24" orient="horz" pos="4219" userDrawn="1">
          <p15:clr>
            <a:srgbClr val="5ACBF0"/>
          </p15:clr>
        </p15:guide>
        <p15:guide id="25" orient="horz" pos="302" userDrawn="1">
          <p15:clr>
            <a:srgbClr val="C35EA4"/>
          </p15:clr>
        </p15:guide>
        <p15:guide id="26" orient="horz" pos="4104" userDrawn="1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950061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Charla interactiva</a:t>
            </a:r>
            <a:endParaRPr lang="es-E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244" y="4422416"/>
            <a:ext cx="7792537" cy="2572109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4444" y="888148"/>
            <a:ext cx="2857899" cy="3534268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0844" y="5173662"/>
            <a:ext cx="533474" cy="75258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3575" y="5173662"/>
            <a:ext cx="533474" cy="75258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9569" y="5173662"/>
            <a:ext cx="533474" cy="752580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0533" y="1268682"/>
            <a:ext cx="3267531" cy="1390844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831045">
            <a:off x="1934811" y="3715769"/>
            <a:ext cx="1951926" cy="406458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244803">
            <a:off x="3952706" y="3715769"/>
            <a:ext cx="1657525" cy="406458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755961">
            <a:off x="5640465" y="3681709"/>
            <a:ext cx="1959309" cy="406458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33936">
            <a:off x="6846045" y="1864031"/>
            <a:ext cx="2154426" cy="406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57455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posición de imagen 3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Aprender a utilizar </a:t>
            </a:r>
            <a:endParaRPr lang="es-E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0244" y="3649662"/>
            <a:ext cx="2010024" cy="1832669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1871946" y="5326062"/>
            <a:ext cx="2166619" cy="849463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s-ES" sz="4000" dirty="0" err="1" smtClean="0">
                <a:solidFill>
                  <a:srgbClr val="1BA0E4"/>
                </a:solidFill>
              </a:rPr>
              <a:t>Cortana</a:t>
            </a:r>
            <a:endParaRPr lang="es-ES" sz="4000" dirty="0" smtClean="0">
              <a:solidFill>
                <a:srgbClr val="1BA0E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606216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posición de imagen 3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2117165"/>
            <a:ext cx="6219032" cy="1837298"/>
          </a:xfrm>
        </p:spPr>
        <p:txBody>
          <a:bodyPr/>
          <a:lstStyle/>
          <a:p>
            <a:pPr algn="ctr"/>
            <a:r>
              <a:rPr lang="es-ES" dirty="0" smtClean="0"/>
              <a:t>¿ </a:t>
            </a:r>
            <a:r>
              <a:rPr lang="es-ES" dirty="0" err="1" smtClean="0"/>
              <a:t>Who</a:t>
            </a:r>
            <a:r>
              <a:rPr lang="es-ES" dirty="0" smtClean="0"/>
              <a:t> </a:t>
            </a:r>
            <a:r>
              <a:rPr lang="es-ES" dirty="0" err="1" smtClean="0"/>
              <a:t>is</a:t>
            </a:r>
            <a:r>
              <a:rPr lang="es-ES" dirty="0" smtClean="0"/>
              <a:t> </a:t>
            </a:r>
            <a:r>
              <a:rPr lang="es-ES" dirty="0" err="1" smtClean="0"/>
              <a:t>Who</a:t>
            </a:r>
            <a:r>
              <a:rPr lang="es-ES" dirty="0" smtClean="0"/>
              <a:t> </a:t>
            </a:r>
            <a:r>
              <a:rPr lang="es-ES" dirty="0" err="1" smtClean="0"/>
              <a:t>Cortana</a:t>
            </a:r>
            <a:r>
              <a:rPr lang="es-ES" dirty="0" smtClean="0"/>
              <a:t> ?</a:t>
            </a:r>
            <a:endParaRPr lang="es-E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0244" y="3866999"/>
            <a:ext cx="2010024" cy="1832669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1871946" y="5543399"/>
            <a:ext cx="2166619" cy="849463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s-ES" sz="4000" dirty="0" err="1" smtClean="0">
                <a:solidFill>
                  <a:srgbClr val="1BA0E4"/>
                </a:solidFill>
              </a:rPr>
              <a:t>Cortana</a:t>
            </a:r>
            <a:endParaRPr lang="es-ES" sz="4000" dirty="0" smtClean="0">
              <a:solidFill>
                <a:srgbClr val="1BA0E4"/>
              </a:solidFill>
            </a:endParaRPr>
          </a:p>
        </p:txBody>
      </p:sp>
      <p:sp>
        <p:nvSpPr>
          <p:cNvPr id="2" name="CuadroTexto 1"/>
          <p:cNvSpPr txBox="1"/>
          <p:nvPr/>
        </p:nvSpPr>
        <p:spPr>
          <a:xfrm rot="20846748">
            <a:off x="151604" y="943840"/>
            <a:ext cx="3440685" cy="960263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s-ES" sz="4800" b="1" dirty="0" err="1" smtClean="0">
                <a:solidFill>
                  <a:srgbClr val="C00000"/>
                </a:solidFill>
              </a:rPr>
              <a:t>The</a:t>
            </a:r>
            <a:r>
              <a:rPr lang="es-ES" sz="4800" b="1" dirty="0" smtClean="0">
                <a:solidFill>
                  <a:srgbClr val="C00000"/>
                </a:solidFill>
              </a:rPr>
              <a:t> </a:t>
            </a:r>
            <a:r>
              <a:rPr lang="es-ES" sz="4800" b="1" dirty="0" err="1" smtClean="0">
                <a:solidFill>
                  <a:srgbClr val="C00000"/>
                </a:solidFill>
              </a:rPr>
              <a:t>Game</a:t>
            </a:r>
            <a:r>
              <a:rPr lang="es-ES" sz="4800" b="1" dirty="0" smtClean="0">
                <a:solidFill>
                  <a:srgbClr val="C00000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1897773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Game</a:t>
            </a:r>
            <a:r>
              <a:rPr lang="es-ES" dirty="0" smtClean="0"/>
              <a:t> - ¿ </a:t>
            </a:r>
            <a:r>
              <a:rPr lang="es-ES" dirty="0" err="1" smtClean="0"/>
              <a:t>Who</a:t>
            </a:r>
            <a:r>
              <a:rPr lang="es-ES" dirty="0" smtClean="0"/>
              <a:t> </a:t>
            </a:r>
            <a:r>
              <a:rPr lang="es-ES" dirty="0" err="1" smtClean="0"/>
              <a:t>is</a:t>
            </a:r>
            <a:r>
              <a:rPr lang="es-ES" dirty="0" smtClean="0"/>
              <a:t> </a:t>
            </a:r>
            <a:r>
              <a:rPr lang="es-ES" dirty="0" err="1" smtClean="0"/>
              <a:t>Who</a:t>
            </a:r>
            <a:r>
              <a:rPr lang="es-ES" dirty="0" smtClean="0"/>
              <a:t> </a:t>
            </a:r>
            <a:r>
              <a:rPr lang="es-ES" dirty="0" err="1" smtClean="0"/>
              <a:t>Cortana</a:t>
            </a:r>
            <a:r>
              <a:rPr lang="es-ES" dirty="0" smtClean="0"/>
              <a:t> ?</a:t>
            </a:r>
            <a:endParaRPr lang="es-ES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10"/>
          </p:nvPr>
        </p:nvSpPr>
        <p:spPr>
          <a:xfrm>
            <a:off x="274607" y="1212859"/>
            <a:ext cx="11885683" cy="738664"/>
          </a:xfrm>
        </p:spPr>
        <p:txBody>
          <a:bodyPr/>
          <a:lstStyle/>
          <a:p>
            <a:r>
              <a:rPr lang="es-ES" dirty="0" smtClean="0"/>
              <a:t>             Android                         Windows </a:t>
            </a:r>
            <a:r>
              <a:rPr lang="es-ES" dirty="0" err="1" smtClean="0"/>
              <a:t>Phone</a:t>
            </a:r>
            <a:endParaRPr lang="es-ES" dirty="0"/>
          </a:p>
        </p:txBody>
      </p:sp>
      <p:pic>
        <p:nvPicPr>
          <p:cNvPr id="6" name="Marcador de posición de 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416844" y="1951523"/>
            <a:ext cx="3523801" cy="352044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125" y="5571697"/>
            <a:ext cx="4499238" cy="646232"/>
          </a:xfrm>
          <a:prstGeom prst="rect">
            <a:avLst/>
          </a:prstGeom>
        </p:spPr>
      </p:pic>
      <p:pic>
        <p:nvPicPr>
          <p:cNvPr id="9" name="Marcador de posición de 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360444" y="1951523"/>
            <a:ext cx="3523801" cy="352044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2725" y="5571697"/>
            <a:ext cx="4499238" cy="646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02117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n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49" y="1099"/>
            <a:ext cx="12441386" cy="6992326"/>
          </a:xfrm>
          <a:prstGeom prst="rect">
            <a:avLst/>
          </a:prstGeom>
        </p:spPr>
      </p:pic>
      <p:cxnSp>
        <p:nvCxnSpPr>
          <p:cNvPr id="17" name="Conector recto 16"/>
          <p:cNvCxnSpPr/>
          <p:nvPr/>
        </p:nvCxnSpPr>
        <p:spPr>
          <a:xfrm>
            <a:off x="8732044" y="2354262"/>
            <a:ext cx="1905000" cy="1524000"/>
          </a:xfrm>
          <a:prstGeom prst="line">
            <a:avLst/>
          </a:prstGeom>
          <a:ln w="7620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18"/>
          <p:cNvCxnSpPr/>
          <p:nvPr/>
        </p:nvCxnSpPr>
        <p:spPr>
          <a:xfrm flipV="1">
            <a:off x="8972767" y="2430462"/>
            <a:ext cx="1423553" cy="1447800"/>
          </a:xfrm>
          <a:prstGeom prst="line">
            <a:avLst/>
          </a:prstGeom>
          <a:ln w="7620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uadroTexto 19"/>
          <p:cNvSpPr txBox="1"/>
          <p:nvPr/>
        </p:nvSpPr>
        <p:spPr>
          <a:xfrm>
            <a:off x="8468312" y="1182800"/>
            <a:ext cx="3102516" cy="1209562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s-ES" sz="6600" dirty="0" err="1" smtClean="0">
                <a:solidFill>
                  <a:srgbClr val="3FA2EA"/>
                </a:solidFill>
              </a:rPr>
              <a:t>Gordi</a:t>
            </a:r>
            <a:r>
              <a:rPr lang="es-ES" sz="6600" dirty="0" smtClean="0">
                <a:solidFill>
                  <a:srgbClr val="3FA2EA"/>
                </a:solidFill>
              </a:rPr>
              <a:t> :)</a:t>
            </a:r>
          </a:p>
        </p:txBody>
      </p:sp>
    </p:spTree>
    <p:extLst>
      <p:ext uri="{BB962C8B-B14F-4D97-AF65-F5344CB8AC3E}">
        <p14:creationId xmlns:p14="http://schemas.microsoft.com/office/powerpoint/2010/main" val="136108856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2117165"/>
            <a:ext cx="6219032" cy="1837298"/>
          </a:xfrm>
        </p:spPr>
        <p:txBody>
          <a:bodyPr/>
          <a:lstStyle/>
          <a:p>
            <a:pPr algn="ctr"/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Making</a:t>
            </a:r>
            <a:r>
              <a:rPr lang="es-ES" dirty="0" smtClean="0"/>
              <a:t> off</a:t>
            </a:r>
            <a:endParaRPr lang="es-ES" dirty="0"/>
          </a:p>
        </p:txBody>
      </p:sp>
      <p:sp>
        <p:nvSpPr>
          <p:cNvPr id="6" name="CuadroTexto 5"/>
          <p:cNvSpPr txBox="1"/>
          <p:nvPr/>
        </p:nvSpPr>
        <p:spPr>
          <a:xfrm>
            <a:off x="1008478" y="3474331"/>
            <a:ext cx="4202076" cy="170200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s-ES" sz="4800" dirty="0" smtClean="0">
                <a:solidFill>
                  <a:srgbClr val="1BA0E4"/>
                </a:solidFill>
              </a:rPr>
              <a:t>¿</a:t>
            </a:r>
            <a:r>
              <a:rPr lang="es-ES" sz="4800" dirty="0" err="1" smtClean="0">
                <a:solidFill>
                  <a:srgbClr val="1BA0E4"/>
                </a:solidFill>
              </a:rPr>
              <a:t>Who</a:t>
            </a:r>
            <a:r>
              <a:rPr lang="es-ES" sz="4800" dirty="0" smtClean="0">
                <a:solidFill>
                  <a:srgbClr val="1BA0E4"/>
                </a:solidFill>
              </a:rPr>
              <a:t> </a:t>
            </a:r>
            <a:r>
              <a:rPr lang="es-ES" sz="4800" dirty="0" err="1" smtClean="0">
                <a:solidFill>
                  <a:srgbClr val="1BA0E4"/>
                </a:solidFill>
              </a:rPr>
              <a:t>is</a:t>
            </a:r>
            <a:r>
              <a:rPr lang="es-ES" sz="4800" dirty="0" smtClean="0">
                <a:solidFill>
                  <a:srgbClr val="1BA0E4"/>
                </a:solidFill>
              </a:rPr>
              <a:t> </a:t>
            </a:r>
            <a:r>
              <a:rPr lang="es-ES" sz="4800" dirty="0" err="1" smtClean="0">
                <a:solidFill>
                  <a:srgbClr val="1BA0E4"/>
                </a:solidFill>
              </a:rPr>
              <a:t>Who</a:t>
            </a:r>
            <a:r>
              <a:rPr lang="es-ES" sz="4800" dirty="0" smtClean="0">
                <a:solidFill>
                  <a:srgbClr val="1BA0E4"/>
                </a:solidFill>
              </a:rPr>
              <a:t>?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s-ES" sz="4800" dirty="0" err="1" smtClean="0">
                <a:solidFill>
                  <a:srgbClr val="1BA0E4"/>
                </a:solidFill>
              </a:rPr>
              <a:t>Cortana</a:t>
            </a:r>
            <a:endParaRPr lang="es-ES" sz="4800" dirty="0" smtClean="0">
              <a:solidFill>
                <a:srgbClr val="1BA0E4"/>
              </a:solidFill>
            </a:endParaRPr>
          </a:p>
        </p:txBody>
      </p:sp>
      <p:pic>
        <p:nvPicPr>
          <p:cNvPr id="9" name="Marcador de posición de imagen 8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3298732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 bwMode="auto">
          <a:xfrm>
            <a:off x="6141244" y="0"/>
            <a:ext cx="6293644" cy="6994525"/>
          </a:xfrm>
          <a:prstGeom prst="rect">
            <a:avLst/>
          </a:prstGeom>
          <a:solidFill>
            <a:srgbClr val="67217A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91440" tIns="91440" rIns="34294" bIns="34294" rtlCol="0" anchor="b" anchorCtr="0"/>
          <a:lstStyle/>
          <a:p>
            <a:pPr algn="ctr" defTabSz="932406"/>
            <a:endParaRPr lang="es-ES" sz="800" dirty="0">
              <a:solidFill>
                <a:srgbClr val="67217A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Front-</a:t>
            </a:r>
            <a:r>
              <a:rPr lang="es-ES" dirty="0" err="1" smtClean="0"/>
              <a:t>End</a:t>
            </a:r>
            <a:endParaRPr lang="es-ES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613" y="4858995"/>
            <a:ext cx="6247319" cy="2524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0523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s-ES" dirty="0"/>
              <a:t>Dos tipos de participantes</a:t>
            </a:r>
          </a:p>
        </p:txBody>
      </p:sp>
      <p:pic>
        <p:nvPicPr>
          <p:cNvPr id="14" name="Imagen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7444" y="1439862"/>
            <a:ext cx="7506748" cy="4553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62998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 bwMode="auto">
          <a:xfrm>
            <a:off x="6141244" y="0"/>
            <a:ext cx="6293644" cy="6994525"/>
          </a:xfrm>
          <a:prstGeom prst="rect">
            <a:avLst/>
          </a:prstGeom>
          <a:solidFill>
            <a:srgbClr val="67217A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91440" tIns="91440" rIns="34294" bIns="34294" rtlCol="0" anchor="b" anchorCtr="0"/>
          <a:lstStyle/>
          <a:p>
            <a:pPr algn="ctr" defTabSz="932406"/>
            <a:endParaRPr lang="es-ES" sz="800" dirty="0">
              <a:solidFill>
                <a:srgbClr val="67217A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Back-</a:t>
            </a:r>
            <a:r>
              <a:rPr lang="es-ES" dirty="0" err="1"/>
              <a:t>E</a:t>
            </a:r>
            <a:r>
              <a:rPr lang="es-ES" dirty="0" err="1" smtClean="0"/>
              <a:t>nd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2244" y="1820862"/>
            <a:ext cx="5819174" cy="3724271"/>
          </a:xfrm>
          <a:prstGeom prst="rect">
            <a:avLst/>
          </a:prstGeom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7526522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Section</a:t>
            </a:r>
            <a:r>
              <a:rPr lang="es-ES" dirty="0"/>
              <a:t> </a:t>
            </a:r>
            <a:r>
              <a:rPr lang="es-ES" dirty="0" err="1"/>
              <a:t>name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8646522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502443" y="3981818"/>
            <a:ext cx="6781667" cy="1191844"/>
          </a:xfrm>
        </p:spPr>
        <p:txBody>
          <a:bodyPr/>
          <a:lstStyle/>
          <a:p>
            <a:pPr lvl="0"/>
            <a:r>
              <a:rPr lang="en-US" dirty="0" smtClean="0"/>
              <a:t>         Marc Rubiño</a:t>
            </a:r>
            <a:endParaRPr lang="en-US" dirty="0"/>
          </a:p>
          <a:p>
            <a:pPr lvl="0"/>
            <a:r>
              <a:rPr lang="en-US" dirty="0" smtClean="0"/>
              <a:t>         CIO - Captio</a:t>
            </a:r>
            <a:endParaRPr lang="en-US" dirty="0"/>
          </a:p>
          <a:p>
            <a:pPr lvl="0"/>
            <a:r>
              <a:rPr lang="en-US" dirty="0" smtClean="0"/>
              <a:t>         mrubino@captio.com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¿</a:t>
            </a:r>
            <a:r>
              <a:rPr lang="es-ES" dirty="0" err="1" smtClean="0"/>
              <a:t>Who</a:t>
            </a:r>
            <a:r>
              <a:rPr lang="es-ES" dirty="0" smtClean="0"/>
              <a:t> </a:t>
            </a:r>
            <a:r>
              <a:rPr lang="es-ES" dirty="0" err="1" smtClean="0"/>
              <a:t>is</a:t>
            </a:r>
            <a:r>
              <a:rPr lang="es-ES" dirty="0" smtClean="0"/>
              <a:t> </a:t>
            </a:r>
            <a:r>
              <a:rPr lang="es-ES" dirty="0" err="1" smtClean="0"/>
              <a:t>Who</a:t>
            </a:r>
            <a:r>
              <a:rPr lang="es-ES" dirty="0" smtClean="0"/>
              <a:t> </a:t>
            </a:r>
            <a:r>
              <a:rPr lang="es-ES" dirty="0" err="1" smtClean="0"/>
              <a:t>Cortana</a:t>
            </a:r>
            <a:r>
              <a:rPr lang="es-ES" dirty="0" smtClean="0"/>
              <a:t>?</a:t>
            </a:r>
            <a:endParaRPr lang="es-ES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987" y="4011612"/>
            <a:ext cx="685800" cy="108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046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Section</a:t>
            </a:r>
            <a:r>
              <a:rPr lang="es-ES" dirty="0"/>
              <a:t> </a:t>
            </a:r>
            <a:r>
              <a:rPr lang="es-ES" dirty="0" err="1"/>
              <a:t>name</a:t>
            </a:r>
            <a:endParaRPr lang="es-E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7016" y="1363662"/>
            <a:ext cx="5486399" cy="2031068"/>
          </a:xfrm>
        </p:spPr>
        <p:txBody>
          <a:bodyPr/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9620903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05961" y="1212856"/>
            <a:ext cx="8914642" cy="1534779"/>
          </a:xfrm>
        </p:spPr>
        <p:txBody>
          <a:bodyPr/>
          <a:lstStyle/>
          <a:p>
            <a:pPr marL="0" indent="0" defTabSz="914144">
              <a:spcAft>
                <a:spcPts val="816"/>
              </a:spcAft>
              <a:buNone/>
            </a:pPr>
            <a:r>
              <a:rPr lang="en-US" dirty="0"/>
              <a:t>First level</a:t>
            </a:r>
          </a:p>
          <a:p>
            <a:pPr marL="0" lvl="1" indent="0" defTabSz="914144">
              <a:spcAft>
                <a:spcPts val="816"/>
              </a:spcAft>
              <a:buNone/>
            </a:pPr>
            <a:r>
              <a:rPr lang="en-US" dirty="0"/>
              <a:t>Second level</a:t>
            </a:r>
          </a:p>
          <a:p>
            <a:pPr marL="0" lvl="2" indent="0" defTabSz="914144">
              <a:spcAft>
                <a:spcPts val="816"/>
              </a:spcAft>
              <a:buNone/>
            </a:pPr>
            <a:r>
              <a:rPr lang="en-US" dirty="0"/>
              <a:t>Third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Code</a:t>
            </a:r>
            <a:r>
              <a:rPr lang="es-ES" dirty="0"/>
              <a:t> </a:t>
            </a:r>
            <a:r>
              <a:rPr lang="es-ES" dirty="0" err="1"/>
              <a:t>Section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2924226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ES" dirty="0"/>
              <a:t>http://aka.ms/DOTNETT4S3</a:t>
            </a:r>
          </a:p>
        </p:txBody>
      </p:sp>
      <p:pic>
        <p:nvPicPr>
          <p:cNvPr id="4" name="Marcador de posición de imagen 3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801509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ES" dirty="0"/>
              <a:t>http://aka.ms/DOTNETT4S3</a:t>
            </a:r>
          </a:p>
        </p:txBody>
      </p:sp>
      <p:pic>
        <p:nvPicPr>
          <p:cNvPr id="8" name="Marcador de posición de imagen 7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502443" y="3981818"/>
            <a:ext cx="6781667" cy="1191844"/>
          </a:xfrm>
        </p:spPr>
        <p:txBody>
          <a:bodyPr/>
          <a:lstStyle/>
          <a:p>
            <a:pPr lvl="0"/>
            <a:r>
              <a:rPr lang="en-US" dirty="0" smtClean="0"/>
              <a:t>         Marc Rubiño</a:t>
            </a:r>
            <a:endParaRPr lang="en-US" dirty="0"/>
          </a:p>
          <a:p>
            <a:pPr lvl="0"/>
            <a:r>
              <a:rPr lang="en-US" dirty="0" smtClean="0"/>
              <a:t>         CIO - Captio</a:t>
            </a:r>
            <a:endParaRPr lang="en-US" dirty="0"/>
          </a:p>
          <a:p>
            <a:pPr lvl="0"/>
            <a:r>
              <a:rPr lang="en-US" dirty="0" smtClean="0"/>
              <a:t>         mrubino@captio.com</a:t>
            </a:r>
            <a:endParaRPr lang="en-US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987" y="4011612"/>
            <a:ext cx="685800" cy="108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369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2705828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236249" y="1212850"/>
            <a:ext cx="7924801" cy="3508653"/>
          </a:xfrm>
        </p:spPr>
        <p:txBody>
          <a:bodyPr/>
          <a:lstStyle/>
          <a:p>
            <a:r>
              <a:rPr lang="es-ES" dirty="0" smtClean="0"/>
              <a:t>Actualmente CIO en </a:t>
            </a:r>
            <a:r>
              <a:rPr lang="es-ES" b="1" dirty="0" smtClean="0">
                <a:solidFill>
                  <a:srgbClr val="0A79D2"/>
                </a:solidFill>
              </a:rPr>
              <a:t>Captio</a:t>
            </a:r>
            <a:r>
              <a:rPr lang="es-ES" dirty="0" smtClean="0"/>
              <a:t> ha trabajado desde hace más de 15 años como consultor especializado en tecnologías de Microsoft y colaborador habitual de los grupos de usuario.</a:t>
            </a:r>
            <a:endParaRPr lang="es-E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Marc Rubiño</a:t>
            </a:r>
            <a:endParaRPr lang="es-ES" dirty="0"/>
          </a:p>
        </p:txBody>
      </p:sp>
      <p:pic>
        <p:nvPicPr>
          <p:cNvPr id="5" name="Marcador de posición de imagen 4"/>
          <p:cNvPicPr>
            <a:picLocks noGrp="1" noChangeAspect="1"/>
          </p:cNvPicPr>
          <p:nvPr>
            <p:ph type="pic" sz="quarter" idx="19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8844" y="5021262"/>
            <a:ext cx="3788969" cy="1009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26351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posición de imagen 3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Anti-Charla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5861930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Historia de la idea</a:t>
            </a:r>
            <a:endParaRPr lang="es-ES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9109" y="1516062"/>
            <a:ext cx="6691177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53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posición de imagen 3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Los Precursores</a:t>
            </a:r>
            <a:endParaRPr lang="es-E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64612">
            <a:off x="1981883" y="3398973"/>
            <a:ext cx="2422731" cy="2156496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1416844" y="5554662"/>
            <a:ext cx="2971800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s-ES" sz="2400" b="1" dirty="0"/>
              <a:t>Internet of </a:t>
            </a:r>
            <a:r>
              <a:rPr lang="es-ES" sz="2400" b="1" dirty="0" err="1"/>
              <a:t>Tricks</a:t>
            </a:r>
            <a:endParaRPr lang="es-ES" sz="2400" dirty="0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411417274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Internet of </a:t>
            </a:r>
            <a:r>
              <a:rPr lang="es-ES" dirty="0" err="1"/>
              <a:t>Tricks</a:t>
            </a:r>
            <a:endParaRPr lang="es-E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64612">
            <a:off x="1619537" y="3180186"/>
            <a:ext cx="2422731" cy="2156496"/>
          </a:xfrm>
          <a:prstGeom prst="rect">
            <a:avLst/>
          </a:prstGeom>
        </p:spPr>
      </p:pic>
      <p:pic>
        <p:nvPicPr>
          <p:cNvPr id="3074" name="Picture 2" descr="http://p2cdn4static.sharpschool.com/UserFiles/Servers/Server_4176591/Image/Joseph%20Arthur%20Middle%20School/5th%20Grade/Katie%20Wagner/Kids%20around%20the%20world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7420" y="906462"/>
            <a:ext cx="5172915" cy="5172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uadroTexto 7"/>
          <p:cNvSpPr txBox="1"/>
          <p:nvPr/>
        </p:nvSpPr>
        <p:spPr>
          <a:xfrm rot="20662621" flipH="1">
            <a:off x="3779294" y="806123"/>
            <a:ext cx="4641892" cy="849463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s-ES" sz="40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Éxito mundial !!!</a:t>
            </a: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40934">
            <a:off x="4353731" y="3964740"/>
            <a:ext cx="2314898" cy="1981477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40934">
            <a:off x="4455211" y="3258741"/>
            <a:ext cx="1933845" cy="743054"/>
          </a:xfrm>
          <a:prstGeom prst="rect">
            <a:avLst/>
          </a:prstGeom>
        </p:spPr>
      </p:pic>
      <p:sp>
        <p:nvSpPr>
          <p:cNvPr id="13" name="CuadroTexto 12"/>
          <p:cNvSpPr txBox="1"/>
          <p:nvPr/>
        </p:nvSpPr>
        <p:spPr>
          <a:xfrm rot="20205836">
            <a:off x="5199806" y="5465423"/>
            <a:ext cx="1961114" cy="7386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s-ES" sz="3200" b="1" dirty="0" smtClean="0">
                <a:solidFill>
                  <a:srgbClr val="6BB124"/>
                </a:solidFill>
              </a:rPr>
              <a:t>Andorra</a:t>
            </a:r>
          </a:p>
        </p:txBody>
      </p:sp>
    </p:spTree>
    <p:extLst>
      <p:ext uri="{BB962C8B-B14F-4D97-AF65-F5344CB8AC3E}">
        <p14:creationId xmlns:p14="http://schemas.microsoft.com/office/powerpoint/2010/main" val="151894905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posición de imagen 3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7" name="Title 2"/>
          <p:cNvSpPr>
            <a:spLocks noGrp="1"/>
          </p:cNvSpPr>
          <p:nvPr>
            <p:ph type="title"/>
          </p:nvPr>
        </p:nvSpPr>
        <p:spPr>
          <a:xfrm>
            <a:off x="274668" y="2117165"/>
            <a:ext cx="5714206" cy="1837298"/>
          </a:xfrm>
        </p:spPr>
        <p:txBody>
          <a:bodyPr/>
          <a:lstStyle/>
          <a:p>
            <a:r>
              <a:rPr lang="es-ES" dirty="0" smtClean="0"/>
              <a:t>Anti-Charla</a:t>
            </a:r>
            <a:endParaRPr lang="es-ES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853" y="3027876"/>
            <a:ext cx="5313836" cy="3548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89830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5-30629_Build_Template_WHITE">
  <a:themeElements>
    <a:clrScheme name="Build 2015">
      <a:dk1>
        <a:srgbClr val="404040"/>
      </a:dk1>
      <a:lt1>
        <a:srgbClr val="FFFFFF"/>
      </a:lt1>
      <a:dk2>
        <a:srgbClr val="00188F"/>
      </a:dk2>
      <a:lt2>
        <a:srgbClr val="FFFFFF"/>
      </a:lt2>
      <a:accent1>
        <a:srgbClr val="00188F"/>
      </a:accent1>
      <a:accent2>
        <a:srgbClr val="00BCF2"/>
      </a:accent2>
      <a:accent3>
        <a:srgbClr val="B4A0FF"/>
      </a:accent3>
      <a:accent4>
        <a:srgbClr val="BAD80A"/>
      </a:accent4>
      <a:accent5>
        <a:srgbClr val="FF8C00"/>
      </a:accent5>
      <a:accent6>
        <a:srgbClr val="00B294"/>
      </a:accent6>
      <a:hlink>
        <a:srgbClr val="00BCF2"/>
      </a:hlink>
      <a:folHlink>
        <a:srgbClr val="00BCF2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lIns="91440" tIns="91440" rIns="34294" bIns="34294" anchor="b" anchorCtr="0"/>
      <a:lstStyle>
        <a:defPPr defTabSz="932406">
          <a:defRPr sz="8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uild_2015_Template.potx" id="{989475B9-DB6C-4EAF-8622-952BB3581377}" vid="{3DC98DF2-15D7-439F-8B72-0561DF431F4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ontrol xmlns="http://schemas.microsoft.com/VisualStudio/2011/storyboarding/control">
  <Id Name="efe5a390-2970-49e9-af59-9713de369ad9" Revision="1" Stencil="System.MyShapes" StencilVersion="1.0"/>
</Control>
</file>

<file path=customXml/item3.xml><?xml version="1.0" encoding="utf-8"?>
<Control xmlns="http://schemas.microsoft.com/VisualStudio/2011/storyboarding/control">
  <Id Name="efe5a390-2970-49e9-af59-9713de369ad9" Revision="1" Stencil="System.MyShapes" StencilVersion="1.0"/>
</Control>
</file>

<file path=customXml/item4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A655A170DB5584FB5BF1EFD28586C3A" ma:contentTypeVersion="3" ma:contentTypeDescription="Create a new document." ma:contentTypeScope="" ma:versionID="ac9eeb9d9b9ba19d34f79db8b3e24ee8">
  <xsd:schema xmlns:xsd="http://www.w3.org/2001/XMLSchema" xmlns:xs="http://www.w3.org/2001/XMLSchema" xmlns:p="http://schemas.microsoft.com/office/2006/metadata/properties" xmlns:ns2="2b2dfeed-2da1-4ef4-b600-f5543001ef98" xmlns:ns3="ed015050-a57a-4d39-9cd8-b09b64473eb7" targetNamespace="http://schemas.microsoft.com/office/2006/metadata/properties" ma:root="true" ma:fieldsID="201ee68f6898ad23f8753cba542e5bc7" ns2:_="" ns3:_="">
    <xsd:import namespace="2b2dfeed-2da1-4ef4-b600-f5543001ef98"/>
    <xsd:import namespace="ed015050-a57a-4d39-9cd8-b09b64473eb7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_ShortcutUr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b2dfeed-2da1-4ef4-b600-f5543001ef98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d015050-a57a-4d39-9cd8-b09b64473eb7" elementFormDefault="qualified">
    <xsd:import namespace="http://schemas.microsoft.com/office/2006/documentManagement/types"/>
    <xsd:import namespace="http://schemas.microsoft.com/office/infopath/2007/PartnerControls"/>
    <xsd:element name="_ShortcutUrl" ma:index="10" nillable="true" ma:displayName="_ShortcutUrl" ma:hidden="true" ma:internalName="c000__ShortcutUrl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5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2b2dfeed-2da1-4ef4-b600-f5543001ef98">
      <UserInfo>
        <DisplayName/>
        <AccountId xsi:nil="true"/>
        <AccountType/>
      </UserInfo>
    </SharedWithUsers>
    <_ShortcutUrl xmlns="ed015050-a57a-4d39-9cd8-b09b64473eb7">
      <Url xsi:nil="true"/>
      <Description xsi:nil="true"/>
    </_ShortcutUrl>
  </documentManagement>
</p:properties>
</file>

<file path=customXml/itemProps1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09F2354-96C1-4297-859C-D88A853443FE}">
  <ds:schemaRefs>
    <ds:schemaRef ds:uri="http://schemas.microsoft.com/VisualStudio/2011/storyboarding/control"/>
  </ds:schemaRefs>
</ds:datastoreItem>
</file>

<file path=customXml/itemProps3.xml><?xml version="1.0" encoding="utf-8"?>
<ds:datastoreItem xmlns:ds="http://schemas.openxmlformats.org/officeDocument/2006/customXml" ds:itemID="{677D6579-22AD-4A80-9B8A-923346340664}">
  <ds:schemaRefs>
    <ds:schemaRef ds:uri="http://schemas.microsoft.com/VisualStudio/2011/storyboarding/control"/>
  </ds:schemaRefs>
</ds:datastoreItem>
</file>

<file path=customXml/itemProps4.xml><?xml version="1.0" encoding="utf-8"?>
<ds:datastoreItem xmlns:ds="http://schemas.openxmlformats.org/officeDocument/2006/customXml" ds:itemID="{E2D80EEE-13AE-464A-A252-3E3C532E44E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b2dfeed-2da1-4ef4-b600-f5543001ef98"/>
    <ds:schemaRef ds:uri="ed015050-a57a-4d39-9cd8-b09b64473eb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5.xml><?xml version="1.0" encoding="utf-8"?>
<ds:datastoreItem xmlns:ds="http://schemas.openxmlformats.org/officeDocument/2006/customXml" ds:itemID="{F990F116-B58F-4255-B05B-DA3808E0E5C6}">
  <ds:schemaRefs>
    <ds:schemaRef ds:uri="http://purl.org/dc/terms/"/>
    <ds:schemaRef ds:uri="http://purl.org/dc/dcmitype/"/>
    <ds:schemaRef ds:uri="http://schemas.microsoft.com/office/2006/metadata/properties"/>
    <ds:schemaRef ds:uri="http://purl.org/dc/elements/1.1/"/>
    <ds:schemaRef ds:uri="http://schemas.microsoft.com/office/infopath/2007/PartnerControls"/>
    <ds:schemaRef ds:uri="http://schemas.microsoft.com/office/2006/documentManagement/types"/>
    <ds:schemaRef ds:uri="http://www.w3.org/XML/1998/namespace"/>
    <ds:schemaRef ds:uri="http://schemas.openxmlformats.org/package/2006/metadata/core-properties"/>
    <ds:schemaRef ds:uri="ed015050-a57a-4d39-9cd8-b09b64473eb7"/>
    <ds:schemaRef ds:uri="2b2dfeed-2da1-4ef4-b600-f5543001ef98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Build_2015_Template</Template>
  <TotalTime>1554</TotalTime>
  <Words>165</Words>
  <Application>Microsoft Office PowerPoint</Application>
  <PresentationFormat>Personalizado</PresentationFormat>
  <Paragraphs>55</Paragraphs>
  <Slides>23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23</vt:i4>
      </vt:variant>
    </vt:vector>
  </HeadingPairs>
  <TitlesOfParts>
    <vt:vector size="33" baseType="lpstr">
      <vt:lpstr>Arial</vt:lpstr>
      <vt:lpstr>Avenir LT Pro 45 Book</vt:lpstr>
      <vt:lpstr>Calibri</vt:lpstr>
      <vt:lpstr>Consolas</vt:lpstr>
      <vt:lpstr>ＭＳ Ｐゴシック</vt:lpstr>
      <vt:lpstr>Segoe UI</vt:lpstr>
      <vt:lpstr>Segoe UI Light</vt:lpstr>
      <vt:lpstr>Segoe UI Semilight</vt:lpstr>
      <vt:lpstr>Wingdings</vt:lpstr>
      <vt:lpstr>5-30629_Build_Template_WHITE</vt:lpstr>
      <vt:lpstr>Presentación de PowerPoint</vt:lpstr>
      <vt:lpstr>¿Who is Who Cortana?</vt:lpstr>
      <vt:lpstr>Presentación de PowerPoint</vt:lpstr>
      <vt:lpstr>Marc Rubiño</vt:lpstr>
      <vt:lpstr>Anti-Charla</vt:lpstr>
      <vt:lpstr>Historia de la idea</vt:lpstr>
      <vt:lpstr>Los Precursores</vt:lpstr>
      <vt:lpstr>Internet of Tricks</vt:lpstr>
      <vt:lpstr>Anti-Charla</vt:lpstr>
      <vt:lpstr>Charla interactiva</vt:lpstr>
      <vt:lpstr>Aprender a utilizar </vt:lpstr>
      <vt:lpstr>¿ Who is Who Cortana ?</vt:lpstr>
      <vt:lpstr>The Game - ¿ Who is Who Cortana ?</vt:lpstr>
      <vt:lpstr>Presentación de PowerPoint</vt:lpstr>
      <vt:lpstr>The Making off</vt:lpstr>
      <vt:lpstr>Front-End</vt:lpstr>
      <vt:lpstr>Dos tipos de participantes</vt:lpstr>
      <vt:lpstr>Back-End</vt:lpstr>
      <vt:lpstr>Section name</vt:lpstr>
      <vt:lpstr>Section name</vt:lpstr>
      <vt:lpstr>Code Section</vt:lpstr>
      <vt:lpstr>Presentación de PowerPoint</vt:lpstr>
      <vt:lpstr>Presentación de PowerPoint</vt:lpstr>
    </vt:vector>
  </TitlesOfParts>
  <Manager/>
  <Company>Microsoft Corporation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Build 2015</dc:subject>
  <dc:creator>Andrew Clinick</dc:creator>
  <cp:keywords>Build 2015</cp:keywords>
  <dc:description>Template: Mitchell Derrey, Silver Fox Productions
Formatting: 
Audience Type:</dc:description>
  <cp:lastModifiedBy>Marc Rubiño Ramírez</cp:lastModifiedBy>
  <cp:revision>114</cp:revision>
  <dcterms:created xsi:type="dcterms:W3CDTF">2015-04-07T19:39:07Z</dcterms:created>
  <dcterms:modified xsi:type="dcterms:W3CDTF">2016-02-18T06:16:14Z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0x0101000A655A170DB5584FB5BF1EFD28586C3A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>173;#Moscone Center|d4f36a2e-dd0d-4424-990f-7c93b4e9f063</vt:lpwstr>
  </property>
  <property fmtid="{D5CDD505-2E9C-101B-9397-08002B2CF9AE}" pid="7" name="Track">
    <vt:lpwstr/>
  </property>
  <property fmtid="{D5CDD505-2E9C-101B-9397-08002B2CF9AE}" pid="8" name="Event Location">
    <vt:lpwstr>172;#San Francisco|84dfcb53-432b-499d-8965-93d483d36b4a</vt:lpwstr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Audience1">
    <vt:lpwstr/>
  </property>
  <property fmtid="{D5CDD505-2E9C-101B-9397-08002B2CF9AE}" pid="12" name="TaxKeyword">
    <vt:lpwstr>170;#Build 2015|54419920-0a06-43b0-b2df-79127b266d93</vt:lpwstr>
  </property>
  <property fmtid="{D5CDD505-2E9C-101B-9397-08002B2CF9AE}" pid="13" name="Event Name">
    <vt:lpwstr>171;#BUILD|58542b36-5bf5-46a6-a53f-a41fb7a73785</vt:lpwstr>
  </property>
  <property fmtid="{D5CDD505-2E9C-101B-9397-08002B2CF9AE}" pid="14" name="Tfs.IsStoryboard">
    <vt:bool>true</vt:bool>
  </property>
  <property fmtid="{D5CDD505-2E9C-101B-9397-08002B2CF9AE}" pid="15" name="_ShortcutUrl">
    <vt:lpwstr>, </vt:lpwstr>
  </property>
</Properties>
</file>